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4"/>
  </p:sldMasterIdLst>
  <p:sldIdLst>
    <p:sldId id="258" r:id="rId5"/>
  </p:sldIdLst>
  <p:sldSz cx="6858000" cy="12192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229094-955B-DDAB-50D8-4213B45E4A6F}" v="154" dt="2025-10-28T11:16:14.998"/>
    <p1510:client id="{5123417E-B070-CDC9-BD2B-C6C3DEB11510}" v="1869" dt="2025-10-28T09:29:35.158"/>
    <p1510:client id="{8E84E062-46D5-7538-8A68-AE714B00E81A}" v="136" dt="2025-10-27T14:03:00.503"/>
    <p1510:client id="{96C959B8-914A-1E7A-B411-1C2069FFD11E}" v="13" dt="2025-10-28T13:33:26.5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n CASLOT" userId="S::yan.caslot@lerelais18.fr::4ab0a52e-8057-48d6-b9ab-a361a5d66b50" providerId="AD" clId="Web-{8E84E062-46D5-7538-8A68-AE714B00E81A}"/>
    <pc:docChg chg="mod modSld modMainMaster setSldSz">
      <pc:chgData name="Yan CASLOT" userId="S::yan.caslot@lerelais18.fr::4ab0a52e-8057-48d6-b9ab-a361a5d66b50" providerId="AD" clId="Web-{8E84E062-46D5-7538-8A68-AE714B00E81A}" dt="2025-10-27T14:02:59.862" v="71" actId="20577"/>
      <pc:docMkLst>
        <pc:docMk/>
      </pc:docMkLst>
      <pc:sldChg chg="addSp delSp modSp">
        <pc:chgData name="Yan CASLOT" userId="S::yan.caslot@lerelais18.fr::4ab0a52e-8057-48d6-b9ab-a361a5d66b50" providerId="AD" clId="Web-{8E84E062-46D5-7538-8A68-AE714B00E81A}" dt="2025-10-27T14:02:59.862" v="71" actId="20577"/>
        <pc:sldMkLst>
          <pc:docMk/>
          <pc:sldMk cId="3784089036" sldId="256"/>
        </pc:sldMkLst>
        <pc:spChg chg="del">
          <ac:chgData name="Yan CASLOT" userId="S::yan.caslot@lerelais18.fr::4ab0a52e-8057-48d6-b9ab-a361a5d66b50" providerId="AD" clId="Web-{8E84E062-46D5-7538-8A68-AE714B00E81A}" dt="2025-10-27T14:00:57.528" v="1"/>
          <ac:spMkLst>
            <pc:docMk/>
            <pc:sldMk cId="3784089036" sldId="256"/>
            <ac:spMk id="2" creationId="{00000000-0000-0000-0000-000000000000}"/>
          </ac:spMkLst>
        </pc:spChg>
        <pc:spChg chg="del">
          <ac:chgData name="Yan CASLOT" userId="S::yan.caslot@lerelais18.fr::4ab0a52e-8057-48d6-b9ab-a361a5d66b50" providerId="AD" clId="Web-{8E84E062-46D5-7538-8A68-AE714B00E81A}" dt="2025-10-27T14:00:59.544" v="2"/>
          <ac:spMkLst>
            <pc:docMk/>
            <pc:sldMk cId="3784089036" sldId="256"/>
            <ac:spMk id="3" creationId="{00000000-0000-0000-0000-000000000000}"/>
          </ac:spMkLst>
        </pc:spChg>
        <pc:spChg chg="add mod">
          <ac:chgData name="Yan CASLOT" userId="S::yan.caslot@lerelais18.fr::4ab0a52e-8057-48d6-b9ab-a361a5d66b50" providerId="AD" clId="Web-{8E84E062-46D5-7538-8A68-AE714B00E81A}" dt="2025-10-27T14:02:59.862" v="71" actId="20577"/>
          <ac:spMkLst>
            <pc:docMk/>
            <pc:sldMk cId="3784089036" sldId="256"/>
            <ac:spMk id="4" creationId="{60AD4053-0131-2A99-8AE9-69B9B230BB28}"/>
          </ac:spMkLst>
        </pc:spChg>
      </pc:sldChg>
      <pc:sldMasterChg chg="modSp modSldLayout">
        <pc:chgData name="Yan CASLOT" userId="S::yan.caslot@lerelais18.fr::4ab0a52e-8057-48d6-b9ab-a361a5d66b50" providerId="AD" clId="Web-{8E84E062-46D5-7538-8A68-AE714B00E81A}" dt="2025-10-27T14:00:53.215" v="0"/>
        <pc:sldMasterMkLst>
          <pc:docMk/>
          <pc:sldMasterMk cId="3071127875" sldId="2147483648"/>
        </pc:sldMasterMkLst>
        <pc:spChg chg="mod">
          <ac:chgData name="Yan CASLOT" userId="S::yan.caslot@lerelais18.fr::4ab0a52e-8057-48d6-b9ab-a361a5d66b50" providerId="AD" clId="Web-{8E84E062-46D5-7538-8A68-AE714B00E81A}" dt="2025-10-27T14:00:53.215" v="0"/>
          <ac:spMkLst>
            <pc:docMk/>
            <pc:sldMasterMk cId="3071127875" sldId="2147483648"/>
            <ac:spMk id="2"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ac:spMk id="3"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ac:spMk id="4"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ac:spMk id="5"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ac:spMk id="6" creationId="{00000000-0000-0000-0000-000000000000}"/>
          </ac:spMkLst>
        </pc:spChg>
        <pc:sldLayoutChg chg="modSp">
          <pc:chgData name="Yan CASLOT" userId="S::yan.caslot@lerelais18.fr::4ab0a52e-8057-48d6-b9ab-a361a5d66b50" providerId="AD" clId="Web-{8E84E062-46D5-7538-8A68-AE714B00E81A}" dt="2025-10-27T14:00:53.215" v="0"/>
          <pc:sldLayoutMkLst>
            <pc:docMk/>
            <pc:sldMasterMk cId="3071127875" sldId="2147483648"/>
            <pc:sldLayoutMk cId="3310491181" sldId="2147483649"/>
          </pc:sldLayoutMkLst>
          <pc:spChg chg="mod">
            <ac:chgData name="Yan CASLOT" userId="S::yan.caslot@lerelais18.fr::4ab0a52e-8057-48d6-b9ab-a361a5d66b50" providerId="AD" clId="Web-{8E84E062-46D5-7538-8A68-AE714B00E81A}" dt="2025-10-27T14:00:53.215" v="0"/>
            <ac:spMkLst>
              <pc:docMk/>
              <pc:sldMasterMk cId="3071127875" sldId="2147483648"/>
              <pc:sldLayoutMk cId="3310491181" sldId="2147483649"/>
              <ac:spMk id="2"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3310491181" sldId="2147483649"/>
              <ac:spMk id="3" creationId="{00000000-0000-0000-0000-000000000000}"/>
            </ac:spMkLst>
          </pc:spChg>
        </pc:sldLayoutChg>
        <pc:sldLayoutChg chg="modSp">
          <pc:chgData name="Yan CASLOT" userId="S::yan.caslot@lerelais18.fr::4ab0a52e-8057-48d6-b9ab-a361a5d66b50" providerId="AD" clId="Web-{8E84E062-46D5-7538-8A68-AE714B00E81A}" dt="2025-10-27T14:00:53.215" v="0"/>
          <pc:sldLayoutMkLst>
            <pc:docMk/>
            <pc:sldMasterMk cId="3071127875" sldId="2147483648"/>
            <pc:sldLayoutMk cId="3466923455" sldId="2147483651"/>
          </pc:sldLayoutMkLst>
          <pc:spChg chg="mod">
            <ac:chgData name="Yan CASLOT" userId="S::yan.caslot@lerelais18.fr::4ab0a52e-8057-48d6-b9ab-a361a5d66b50" providerId="AD" clId="Web-{8E84E062-46D5-7538-8A68-AE714B00E81A}" dt="2025-10-27T14:00:53.215" v="0"/>
            <ac:spMkLst>
              <pc:docMk/>
              <pc:sldMasterMk cId="3071127875" sldId="2147483648"/>
              <pc:sldLayoutMk cId="3466923455" sldId="2147483651"/>
              <ac:spMk id="2"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3466923455" sldId="2147483651"/>
              <ac:spMk id="3" creationId="{00000000-0000-0000-0000-000000000000}"/>
            </ac:spMkLst>
          </pc:spChg>
        </pc:sldLayoutChg>
        <pc:sldLayoutChg chg="modSp">
          <pc:chgData name="Yan CASLOT" userId="S::yan.caslot@lerelais18.fr::4ab0a52e-8057-48d6-b9ab-a361a5d66b50" providerId="AD" clId="Web-{8E84E062-46D5-7538-8A68-AE714B00E81A}" dt="2025-10-27T14:00:53.215" v="0"/>
          <pc:sldLayoutMkLst>
            <pc:docMk/>
            <pc:sldMasterMk cId="3071127875" sldId="2147483648"/>
            <pc:sldLayoutMk cId="3747632232" sldId="2147483652"/>
          </pc:sldLayoutMkLst>
          <pc:spChg chg="mod">
            <ac:chgData name="Yan CASLOT" userId="S::yan.caslot@lerelais18.fr::4ab0a52e-8057-48d6-b9ab-a361a5d66b50" providerId="AD" clId="Web-{8E84E062-46D5-7538-8A68-AE714B00E81A}" dt="2025-10-27T14:00:53.215" v="0"/>
            <ac:spMkLst>
              <pc:docMk/>
              <pc:sldMasterMk cId="3071127875" sldId="2147483648"/>
              <pc:sldLayoutMk cId="3747632232" sldId="2147483652"/>
              <ac:spMk id="3"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3747632232" sldId="2147483652"/>
              <ac:spMk id="4" creationId="{00000000-0000-0000-0000-000000000000}"/>
            </ac:spMkLst>
          </pc:spChg>
        </pc:sldLayoutChg>
        <pc:sldLayoutChg chg="modSp">
          <pc:chgData name="Yan CASLOT" userId="S::yan.caslot@lerelais18.fr::4ab0a52e-8057-48d6-b9ab-a361a5d66b50" providerId="AD" clId="Web-{8E84E062-46D5-7538-8A68-AE714B00E81A}" dt="2025-10-27T14:00:53.215" v="0"/>
          <pc:sldLayoutMkLst>
            <pc:docMk/>
            <pc:sldMasterMk cId="3071127875" sldId="2147483648"/>
            <pc:sldLayoutMk cId="2611866596" sldId="2147483653"/>
          </pc:sldLayoutMkLst>
          <pc:spChg chg="mod">
            <ac:chgData name="Yan CASLOT" userId="S::yan.caslot@lerelais18.fr::4ab0a52e-8057-48d6-b9ab-a361a5d66b50" providerId="AD" clId="Web-{8E84E062-46D5-7538-8A68-AE714B00E81A}" dt="2025-10-27T14:00:53.215" v="0"/>
            <ac:spMkLst>
              <pc:docMk/>
              <pc:sldMasterMk cId="3071127875" sldId="2147483648"/>
              <pc:sldLayoutMk cId="2611866596" sldId="2147483653"/>
              <ac:spMk id="2"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2611866596" sldId="2147483653"/>
              <ac:spMk id="3"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2611866596" sldId="2147483653"/>
              <ac:spMk id="4"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2611866596" sldId="2147483653"/>
              <ac:spMk id="5"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2611866596" sldId="2147483653"/>
              <ac:spMk id="6" creationId="{00000000-0000-0000-0000-000000000000}"/>
            </ac:spMkLst>
          </pc:spChg>
        </pc:sldLayoutChg>
        <pc:sldLayoutChg chg="modSp">
          <pc:chgData name="Yan CASLOT" userId="S::yan.caslot@lerelais18.fr::4ab0a52e-8057-48d6-b9ab-a361a5d66b50" providerId="AD" clId="Web-{8E84E062-46D5-7538-8A68-AE714B00E81A}" dt="2025-10-27T14:00:53.215" v="0"/>
          <pc:sldLayoutMkLst>
            <pc:docMk/>
            <pc:sldMasterMk cId="3071127875" sldId="2147483648"/>
            <pc:sldLayoutMk cId="2706407263" sldId="2147483656"/>
          </pc:sldLayoutMkLst>
          <pc:spChg chg="mod">
            <ac:chgData name="Yan CASLOT" userId="S::yan.caslot@lerelais18.fr::4ab0a52e-8057-48d6-b9ab-a361a5d66b50" providerId="AD" clId="Web-{8E84E062-46D5-7538-8A68-AE714B00E81A}" dt="2025-10-27T14:00:53.215" v="0"/>
            <ac:spMkLst>
              <pc:docMk/>
              <pc:sldMasterMk cId="3071127875" sldId="2147483648"/>
              <pc:sldLayoutMk cId="2706407263" sldId="2147483656"/>
              <ac:spMk id="2"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2706407263" sldId="2147483656"/>
              <ac:spMk id="3"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2706407263" sldId="2147483656"/>
              <ac:spMk id="4" creationId="{00000000-0000-0000-0000-000000000000}"/>
            </ac:spMkLst>
          </pc:spChg>
        </pc:sldLayoutChg>
        <pc:sldLayoutChg chg="modSp">
          <pc:chgData name="Yan CASLOT" userId="S::yan.caslot@lerelais18.fr::4ab0a52e-8057-48d6-b9ab-a361a5d66b50" providerId="AD" clId="Web-{8E84E062-46D5-7538-8A68-AE714B00E81A}" dt="2025-10-27T14:00:53.215" v="0"/>
          <pc:sldLayoutMkLst>
            <pc:docMk/>
            <pc:sldMasterMk cId="3071127875" sldId="2147483648"/>
            <pc:sldLayoutMk cId="1610903340" sldId="2147483657"/>
          </pc:sldLayoutMkLst>
          <pc:spChg chg="mod">
            <ac:chgData name="Yan CASLOT" userId="S::yan.caslot@lerelais18.fr::4ab0a52e-8057-48d6-b9ab-a361a5d66b50" providerId="AD" clId="Web-{8E84E062-46D5-7538-8A68-AE714B00E81A}" dt="2025-10-27T14:00:53.215" v="0"/>
            <ac:spMkLst>
              <pc:docMk/>
              <pc:sldMasterMk cId="3071127875" sldId="2147483648"/>
              <pc:sldLayoutMk cId="1610903340" sldId="2147483657"/>
              <ac:spMk id="2"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1610903340" sldId="2147483657"/>
              <ac:spMk id="3"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1610903340" sldId="2147483657"/>
              <ac:spMk id="4" creationId="{00000000-0000-0000-0000-000000000000}"/>
            </ac:spMkLst>
          </pc:spChg>
        </pc:sldLayoutChg>
        <pc:sldLayoutChg chg="modSp">
          <pc:chgData name="Yan CASLOT" userId="S::yan.caslot@lerelais18.fr::4ab0a52e-8057-48d6-b9ab-a361a5d66b50" providerId="AD" clId="Web-{8E84E062-46D5-7538-8A68-AE714B00E81A}" dt="2025-10-27T14:00:53.215" v="0"/>
          <pc:sldLayoutMkLst>
            <pc:docMk/>
            <pc:sldMasterMk cId="3071127875" sldId="2147483648"/>
            <pc:sldLayoutMk cId="1902177510" sldId="2147483659"/>
          </pc:sldLayoutMkLst>
          <pc:spChg chg="mod">
            <ac:chgData name="Yan CASLOT" userId="S::yan.caslot@lerelais18.fr::4ab0a52e-8057-48d6-b9ab-a361a5d66b50" providerId="AD" clId="Web-{8E84E062-46D5-7538-8A68-AE714B00E81A}" dt="2025-10-27T14:00:53.215" v="0"/>
            <ac:spMkLst>
              <pc:docMk/>
              <pc:sldMasterMk cId="3071127875" sldId="2147483648"/>
              <pc:sldLayoutMk cId="1902177510" sldId="2147483659"/>
              <ac:spMk id="2" creationId="{00000000-0000-0000-0000-000000000000}"/>
            </ac:spMkLst>
          </pc:spChg>
          <pc:spChg chg="mod">
            <ac:chgData name="Yan CASLOT" userId="S::yan.caslot@lerelais18.fr::4ab0a52e-8057-48d6-b9ab-a361a5d66b50" providerId="AD" clId="Web-{8E84E062-46D5-7538-8A68-AE714B00E81A}" dt="2025-10-27T14:00:53.215" v="0"/>
            <ac:spMkLst>
              <pc:docMk/>
              <pc:sldMasterMk cId="3071127875" sldId="2147483648"/>
              <pc:sldLayoutMk cId="1902177510" sldId="2147483659"/>
              <ac:spMk id="3" creationId="{00000000-0000-0000-0000-000000000000}"/>
            </ac:spMkLst>
          </pc:spChg>
        </pc:sldLayoutChg>
      </pc:sldMasterChg>
    </pc:docChg>
  </pc:docChgLst>
  <pc:docChgLst>
    <pc:chgData name="Yan CASLOT" userId="S::yan.caslot@lerelais18.fr::4ab0a52e-8057-48d6-b9ab-a361a5d66b50" providerId="AD" clId="Web-{96C959B8-914A-1E7A-B411-1C2069FFD11E}"/>
    <pc:docChg chg="modSld">
      <pc:chgData name="Yan CASLOT" userId="S::yan.caslot@lerelais18.fr::4ab0a52e-8057-48d6-b9ab-a361a5d66b50" providerId="AD" clId="Web-{96C959B8-914A-1E7A-B411-1C2069FFD11E}" dt="2025-10-28T13:33:24.763" v="6" actId="20577"/>
      <pc:docMkLst>
        <pc:docMk/>
      </pc:docMkLst>
      <pc:sldChg chg="modSp">
        <pc:chgData name="Yan CASLOT" userId="S::yan.caslot@lerelais18.fr::4ab0a52e-8057-48d6-b9ab-a361a5d66b50" providerId="AD" clId="Web-{96C959B8-914A-1E7A-B411-1C2069FFD11E}" dt="2025-10-28T13:33:24.763" v="6" actId="20577"/>
        <pc:sldMkLst>
          <pc:docMk/>
          <pc:sldMk cId="795032556" sldId="258"/>
        </pc:sldMkLst>
        <pc:spChg chg="mod">
          <ac:chgData name="Yan CASLOT" userId="S::yan.caslot@lerelais18.fr::4ab0a52e-8057-48d6-b9ab-a361a5d66b50" providerId="AD" clId="Web-{96C959B8-914A-1E7A-B411-1C2069FFD11E}" dt="2025-10-28T13:33:16.653" v="0" actId="20577"/>
          <ac:spMkLst>
            <pc:docMk/>
            <pc:sldMk cId="795032556" sldId="258"/>
            <ac:spMk id="5" creationId="{D02E99EC-C410-47DB-D7AF-F364AB5B17BD}"/>
          </ac:spMkLst>
        </pc:spChg>
        <pc:spChg chg="mod">
          <ac:chgData name="Yan CASLOT" userId="S::yan.caslot@lerelais18.fr::4ab0a52e-8057-48d6-b9ab-a361a5d66b50" providerId="AD" clId="Web-{96C959B8-914A-1E7A-B411-1C2069FFD11E}" dt="2025-10-28T13:33:24.763" v="6" actId="20577"/>
          <ac:spMkLst>
            <pc:docMk/>
            <pc:sldMk cId="795032556" sldId="258"/>
            <ac:spMk id="16" creationId="{8D3B0267-AD14-3422-D948-3C2174A21926}"/>
          </ac:spMkLst>
        </pc:spChg>
      </pc:sldChg>
    </pc:docChg>
  </pc:docChgLst>
  <pc:docChgLst>
    <pc:chgData name="Yan CASLOT" userId="S::yan.caslot@lerelais18.fr::4ab0a52e-8057-48d6-b9ab-a361a5d66b50" providerId="AD" clId="Web-{5123417E-B070-CDC9-BD2B-C6C3DEB11510}"/>
    <pc:docChg chg="mod addSld delSld modSld addMainMaster delMainMaster modMainMaster">
      <pc:chgData name="Yan CASLOT" userId="S::yan.caslot@lerelais18.fr::4ab0a52e-8057-48d6-b9ab-a361a5d66b50" providerId="AD" clId="Web-{5123417E-B070-CDC9-BD2B-C6C3DEB11510}" dt="2025-10-28T09:29:35.158" v="1064" actId="20577"/>
      <pc:docMkLst>
        <pc:docMk/>
      </pc:docMkLst>
      <pc:sldChg chg="addSp delSp modSp del mod setBg modClrScheme chgLayout">
        <pc:chgData name="Yan CASLOT" userId="S::yan.caslot@lerelais18.fr::4ab0a52e-8057-48d6-b9ab-a361a5d66b50" providerId="AD" clId="Web-{5123417E-B070-CDC9-BD2B-C6C3DEB11510}" dt="2025-10-28T08:31:41.226" v="80"/>
        <pc:sldMkLst>
          <pc:docMk/>
          <pc:sldMk cId="3784089036" sldId="256"/>
        </pc:sldMkLst>
        <pc:spChg chg="mod">
          <ac:chgData name="Yan CASLOT" userId="S::yan.caslot@lerelais18.fr::4ab0a52e-8057-48d6-b9ab-a361a5d66b50" providerId="AD" clId="Web-{5123417E-B070-CDC9-BD2B-C6C3DEB11510}" dt="2025-10-28T08:21:01.896" v="28" actId="1076"/>
          <ac:spMkLst>
            <pc:docMk/>
            <pc:sldMk cId="3784089036" sldId="256"/>
            <ac:spMk id="4" creationId="{60AD4053-0131-2A99-8AE9-69B9B230BB28}"/>
          </ac:spMkLst>
        </pc:spChg>
        <pc:picChg chg="add del mod">
          <ac:chgData name="Yan CASLOT" userId="S::yan.caslot@lerelais18.fr::4ab0a52e-8057-48d6-b9ab-a361a5d66b50" providerId="AD" clId="Web-{5123417E-B070-CDC9-BD2B-C6C3DEB11510}" dt="2025-10-28T08:19:55.564" v="17"/>
          <ac:picMkLst>
            <pc:docMk/>
            <pc:sldMk cId="3784089036" sldId="256"/>
            <ac:picMk id="2" creationId="{6928F12A-E8B8-51DD-C85E-9EE054C4213C}"/>
          </ac:picMkLst>
        </pc:picChg>
        <pc:picChg chg="add mod">
          <ac:chgData name="Yan CASLOT" userId="S::yan.caslot@lerelais18.fr::4ab0a52e-8057-48d6-b9ab-a361a5d66b50" providerId="AD" clId="Web-{5123417E-B070-CDC9-BD2B-C6C3DEB11510}" dt="2025-10-28T08:17:03.426" v="5" actId="1076"/>
          <ac:picMkLst>
            <pc:docMk/>
            <pc:sldMk cId="3784089036" sldId="256"/>
            <ac:picMk id="3" creationId="{DFD57088-EF4D-2229-9079-01D3DB8AB811}"/>
          </ac:picMkLst>
        </pc:picChg>
        <pc:picChg chg="add mod">
          <ac:chgData name="Yan CASLOT" userId="S::yan.caslot@lerelais18.fr::4ab0a52e-8057-48d6-b9ab-a361a5d66b50" providerId="AD" clId="Web-{5123417E-B070-CDC9-BD2B-C6C3DEB11510}" dt="2025-10-28T08:17:04.832" v="6" actId="1076"/>
          <ac:picMkLst>
            <pc:docMk/>
            <pc:sldMk cId="3784089036" sldId="256"/>
            <ac:picMk id="5" creationId="{3441A91E-8B0A-F7A7-77D3-46610610B286}"/>
          </ac:picMkLst>
        </pc:picChg>
        <pc:picChg chg="add del mod">
          <ac:chgData name="Yan CASLOT" userId="S::yan.caslot@lerelais18.fr::4ab0a52e-8057-48d6-b9ab-a361a5d66b50" providerId="AD" clId="Web-{5123417E-B070-CDC9-BD2B-C6C3DEB11510}" dt="2025-10-28T08:31:41.210" v="79"/>
          <ac:picMkLst>
            <pc:docMk/>
            <pc:sldMk cId="3784089036" sldId="256"/>
            <ac:picMk id="6" creationId="{5EA2C423-6354-57E9-C1B5-1F16C0028485}"/>
          </ac:picMkLst>
        </pc:picChg>
      </pc:sldChg>
      <pc:sldChg chg="addSp delSp modSp new del mod modClrScheme chgLayout">
        <pc:chgData name="Yan CASLOT" userId="S::yan.caslot@lerelais18.fr::4ab0a52e-8057-48d6-b9ab-a361a5d66b50" providerId="AD" clId="Web-{5123417E-B070-CDC9-BD2B-C6C3DEB11510}" dt="2025-10-28T08:32:07.305" v="89"/>
        <pc:sldMkLst>
          <pc:docMk/>
          <pc:sldMk cId="2121602473" sldId="257"/>
        </pc:sldMkLst>
        <pc:spChg chg="del mod ord">
          <ac:chgData name="Yan CASLOT" userId="S::yan.caslot@lerelais18.fr::4ab0a52e-8057-48d6-b9ab-a361a5d66b50" providerId="AD" clId="Web-{5123417E-B070-CDC9-BD2B-C6C3DEB11510}" dt="2025-10-28T08:20:32.598" v="24"/>
          <ac:spMkLst>
            <pc:docMk/>
            <pc:sldMk cId="2121602473" sldId="257"/>
            <ac:spMk id="2" creationId="{C5D7C594-4EA1-D052-CC4D-B7416E2A20C1}"/>
          </ac:spMkLst>
        </pc:spChg>
        <pc:spChg chg="del mod ord">
          <ac:chgData name="Yan CASLOT" userId="S::yan.caslot@lerelais18.fr::4ab0a52e-8057-48d6-b9ab-a361a5d66b50" providerId="AD" clId="Web-{5123417E-B070-CDC9-BD2B-C6C3DEB11510}" dt="2025-10-28T08:20:38.348" v="25"/>
          <ac:spMkLst>
            <pc:docMk/>
            <pc:sldMk cId="2121602473" sldId="257"/>
            <ac:spMk id="3" creationId="{A1509FFE-9D3B-6B2D-4C48-2FFACF1F853D}"/>
          </ac:spMkLst>
        </pc:spChg>
        <pc:spChg chg="mod ord">
          <ac:chgData name="Yan CASLOT" userId="S::yan.caslot@lerelais18.fr::4ab0a52e-8057-48d6-b9ab-a361a5d66b50" providerId="AD" clId="Web-{5123417E-B070-CDC9-BD2B-C6C3DEB11510}" dt="2025-10-28T08:21:28.679" v="31"/>
          <ac:spMkLst>
            <pc:docMk/>
            <pc:sldMk cId="2121602473" sldId="257"/>
            <ac:spMk id="4" creationId="{E2C8DAB4-2AFC-0FF4-AF29-74267693E80E}"/>
          </ac:spMkLst>
        </pc:spChg>
        <pc:spChg chg="del mod ord">
          <ac:chgData name="Yan CASLOT" userId="S::yan.caslot@lerelais18.fr::4ab0a52e-8057-48d6-b9ab-a361a5d66b50" providerId="AD" clId="Web-{5123417E-B070-CDC9-BD2B-C6C3DEB11510}" dt="2025-10-28T08:20:49.724" v="27"/>
          <ac:spMkLst>
            <pc:docMk/>
            <pc:sldMk cId="2121602473" sldId="257"/>
            <ac:spMk id="5" creationId="{10356990-E021-8874-67F4-7BF68AC1B39F}"/>
          </ac:spMkLst>
        </pc:spChg>
        <pc:spChg chg="del mod ord">
          <ac:chgData name="Yan CASLOT" userId="S::yan.caslot@lerelais18.fr::4ab0a52e-8057-48d6-b9ab-a361a5d66b50" providerId="AD" clId="Web-{5123417E-B070-CDC9-BD2B-C6C3DEB11510}" dt="2025-10-28T08:22:07.149" v="32"/>
          <ac:spMkLst>
            <pc:docMk/>
            <pc:sldMk cId="2121602473" sldId="257"/>
            <ac:spMk id="6" creationId="{A97FC563-8A97-DCC8-A6CE-3B7118E9F069}"/>
          </ac:spMkLst>
        </pc:spChg>
        <pc:spChg chg="add mod">
          <ac:chgData name="Yan CASLOT" userId="S::yan.caslot@lerelais18.fr::4ab0a52e-8057-48d6-b9ab-a361a5d66b50" providerId="AD" clId="Web-{5123417E-B070-CDC9-BD2B-C6C3DEB11510}" dt="2025-10-28T08:31:57.148" v="85" actId="1076"/>
          <ac:spMkLst>
            <pc:docMk/>
            <pc:sldMk cId="2121602473" sldId="257"/>
            <ac:spMk id="8" creationId="{BF5D9369-8DCD-0736-895E-B521FEEF77B2}"/>
          </ac:spMkLst>
        </pc:spChg>
        <pc:spChg chg="add del mod">
          <ac:chgData name="Yan CASLOT" userId="S::yan.caslot@lerelais18.fr::4ab0a52e-8057-48d6-b9ab-a361a5d66b50" providerId="AD" clId="Web-{5123417E-B070-CDC9-BD2B-C6C3DEB11510}" dt="2025-10-28T08:22:16.696" v="35"/>
          <ac:spMkLst>
            <pc:docMk/>
            <pc:sldMk cId="2121602473" sldId="257"/>
            <ac:spMk id="9" creationId="{C66177E6-6410-5846-B97F-A93E3F9C21E0}"/>
          </ac:spMkLst>
        </pc:spChg>
        <pc:spChg chg="add mod">
          <ac:chgData name="Yan CASLOT" userId="S::yan.caslot@lerelais18.fr::4ab0a52e-8057-48d6-b9ab-a361a5d66b50" providerId="AD" clId="Web-{5123417E-B070-CDC9-BD2B-C6C3DEB11510}" dt="2025-10-28T08:22:58.245" v="45" actId="1076"/>
          <ac:spMkLst>
            <pc:docMk/>
            <pc:sldMk cId="2121602473" sldId="257"/>
            <ac:spMk id="10" creationId="{6BD69AC5-8B4B-0FBB-561E-9518A7E416A6}"/>
          </ac:spMkLst>
        </pc:spChg>
        <pc:picChg chg="add del mod">
          <ac:chgData name="Yan CASLOT" userId="S::yan.caslot@lerelais18.fr::4ab0a52e-8057-48d6-b9ab-a361a5d66b50" providerId="AD" clId="Web-{5123417E-B070-CDC9-BD2B-C6C3DEB11510}" dt="2025-10-28T08:24:49.483" v="53"/>
          <ac:picMkLst>
            <pc:docMk/>
            <pc:sldMk cId="2121602473" sldId="257"/>
            <ac:picMk id="11" creationId="{67A250D5-7515-862F-049E-939F142B5BE6}"/>
          </ac:picMkLst>
        </pc:picChg>
        <pc:picChg chg="add del mod">
          <ac:chgData name="Yan CASLOT" userId="S::yan.caslot@lerelais18.fr::4ab0a52e-8057-48d6-b9ab-a361a5d66b50" providerId="AD" clId="Web-{5123417E-B070-CDC9-BD2B-C6C3DEB11510}" dt="2025-10-28T08:27:29.815" v="60"/>
          <ac:picMkLst>
            <pc:docMk/>
            <pc:sldMk cId="2121602473" sldId="257"/>
            <ac:picMk id="12" creationId="{94F95B60-77E5-7C15-77B2-15BBBDEFBFC8}"/>
          </ac:picMkLst>
        </pc:picChg>
        <pc:picChg chg="add del mod">
          <ac:chgData name="Yan CASLOT" userId="S::yan.caslot@lerelais18.fr::4ab0a52e-8057-48d6-b9ab-a361a5d66b50" providerId="AD" clId="Web-{5123417E-B070-CDC9-BD2B-C6C3DEB11510}" dt="2025-10-28T08:28:40.566" v="66"/>
          <ac:picMkLst>
            <pc:docMk/>
            <pc:sldMk cId="2121602473" sldId="257"/>
            <ac:picMk id="13" creationId="{ACD25BC4-A72D-CB57-1324-48B30E46C9AC}"/>
          </ac:picMkLst>
        </pc:picChg>
        <pc:picChg chg="add del mod">
          <ac:chgData name="Yan CASLOT" userId="S::yan.caslot@lerelais18.fr::4ab0a52e-8057-48d6-b9ab-a361a5d66b50" providerId="AD" clId="Web-{5123417E-B070-CDC9-BD2B-C6C3DEB11510}" dt="2025-10-28T08:28:55.114" v="71"/>
          <ac:picMkLst>
            <pc:docMk/>
            <pc:sldMk cId="2121602473" sldId="257"/>
            <ac:picMk id="14" creationId="{E44DEBF2-515C-4005-9F06-86C1DF8721C1}"/>
          </ac:picMkLst>
        </pc:picChg>
        <pc:picChg chg="add del mod">
          <ac:chgData name="Yan CASLOT" userId="S::yan.caslot@lerelais18.fr::4ab0a52e-8057-48d6-b9ab-a361a5d66b50" providerId="AD" clId="Web-{5123417E-B070-CDC9-BD2B-C6C3DEB11510}" dt="2025-10-28T08:31:30.851" v="76"/>
          <ac:picMkLst>
            <pc:docMk/>
            <pc:sldMk cId="2121602473" sldId="257"/>
            <ac:picMk id="15" creationId="{4E495B31-7CD2-C8D4-A057-A0E095761D0C}"/>
          </ac:picMkLst>
        </pc:picChg>
        <pc:picChg chg="add del mod">
          <ac:chgData name="Yan CASLOT" userId="S::yan.caslot@lerelais18.fr::4ab0a52e-8057-48d6-b9ab-a361a5d66b50" providerId="AD" clId="Web-{5123417E-B070-CDC9-BD2B-C6C3DEB11510}" dt="2025-10-28T08:31:32.038" v="78"/>
          <ac:picMkLst>
            <pc:docMk/>
            <pc:sldMk cId="2121602473" sldId="257"/>
            <ac:picMk id="16" creationId="{3D514739-CBA5-C61E-8654-54B92D3F1257}"/>
          </ac:picMkLst>
        </pc:picChg>
      </pc:sldChg>
      <pc:sldChg chg="addSp delSp modSp new">
        <pc:chgData name="Yan CASLOT" userId="S::yan.caslot@lerelais18.fr::4ab0a52e-8057-48d6-b9ab-a361a5d66b50" providerId="AD" clId="Web-{5123417E-B070-CDC9-BD2B-C6C3DEB11510}" dt="2025-10-28T09:29:35.158" v="1064" actId="20577"/>
        <pc:sldMkLst>
          <pc:docMk/>
          <pc:sldMk cId="795032556" sldId="258"/>
        </pc:sldMkLst>
        <pc:spChg chg="del">
          <ac:chgData name="Yan CASLOT" userId="S::yan.caslot@lerelais18.fr::4ab0a52e-8057-48d6-b9ab-a361a5d66b50" providerId="AD" clId="Web-{5123417E-B070-CDC9-BD2B-C6C3DEB11510}" dt="2025-10-28T08:31:52.976" v="83"/>
          <ac:spMkLst>
            <pc:docMk/>
            <pc:sldMk cId="795032556" sldId="258"/>
            <ac:spMk id="2" creationId="{C037938A-090F-776C-F732-580A4EDFD6D0}"/>
          </ac:spMkLst>
        </pc:spChg>
        <pc:spChg chg="del">
          <ac:chgData name="Yan CASLOT" userId="S::yan.caslot@lerelais18.fr::4ab0a52e-8057-48d6-b9ab-a361a5d66b50" providerId="AD" clId="Web-{5123417E-B070-CDC9-BD2B-C6C3DEB11510}" dt="2025-10-28T08:31:50.367" v="82"/>
          <ac:spMkLst>
            <pc:docMk/>
            <pc:sldMk cId="795032556" sldId="258"/>
            <ac:spMk id="3" creationId="{3D365757-BA3A-B870-2ABB-34F7C5E6F704}"/>
          </ac:spMkLst>
        </pc:spChg>
        <pc:spChg chg="add mod">
          <ac:chgData name="Yan CASLOT" userId="S::yan.caslot@lerelais18.fr::4ab0a52e-8057-48d6-b9ab-a361a5d66b50" providerId="AD" clId="Web-{5123417E-B070-CDC9-BD2B-C6C3DEB11510}" dt="2025-10-28T09:29:35.158" v="1064" actId="20577"/>
          <ac:spMkLst>
            <pc:docMk/>
            <pc:sldMk cId="795032556" sldId="258"/>
            <ac:spMk id="5" creationId="{D02E99EC-C410-47DB-D7AF-F364AB5B17BD}"/>
          </ac:spMkLst>
        </pc:spChg>
        <pc:spChg chg="add mod">
          <ac:chgData name="Yan CASLOT" userId="S::yan.caslot@lerelais18.fr::4ab0a52e-8057-48d6-b9ab-a361a5d66b50" providerId="AD" clId="Web-{5123417E-B070-CDC9-BD2B-C6C3DEB11510}" dt="2025-10-28T08:37:25.690" v="198" actId="20577"/>
          <ac:spMkLst>
            <pc:docMk/>
            <pc:sldMk cId="795032556" sldId="258"/>
            <ac:spMk id="8" creationId="{1731824F-8D31-E778-74B0-46379E51A6A7}"/>
          </ac:spMkLst>
        </pc:spChg>
        <pc:spChg chg="add mod">
          <ac:chgData name="Yan CASLOT" userId="S::yan.caslot@lerelais18.fr::4ab0a52e-8057-48d6-b9ab-a361a5d66b50" providerId="AD" clId="Web-{5123417E-B070-CDC9-BD2B-C6C3DEB11510}" dt="2025-10-28T08:37:28.815" v="199" actId="20577"/>
          <ac:spMkLst>
            <pc:docMk/>
            <pc:sldMk cId="795032556" sldId="258"/>
            <ac:spMk id="9" creationId="{8F38F61A-A4AC-772D-1467-72A0A17F8A64}"/>
          </ac:spMkLst>
        </pc:spChg>
        <pc:spChg chg="add mod">
          <ac:chgData name="Yan CASLOT" userId="S::yan.caslot@lerelais18.fr::4ab0a52e-8057-48d6-b9ab-a361a5d66b50" providerId="AD" clId="Web-{5123417E-B070-CDC9-BD2B-C6C3DEB11510}" dt="2025-10-28T09:14:57.274" v="919" actId="1076"/>
          <ac:spMkLst>
            <pc:docMk/>
            <pc:sldMk cId="795032556" sldId="258"/>
            <ac:spMk id="13" creationId="{7952EC20-2BB6-D152-D019-076DA0BD635A}"/>
          </ac:spMkLst>
        </pc:spChg>
        <pc:spChg chg="add mod">
          <ac:chgData name="Yan CASLOT" userId="S::yan.caslot@lerelais18.fr::4ab0a52e-8057-48d6-b9ab-a361a5d66b50" providerId="AD" clId="Web-{5123417E-B070-CDC9-BD2B-C6C3DEB11510}" dt="2025-10-28T09:14:34.555" v="901" actId="1076"/>
          <ac:spMkLst>
            <pc:docMk/>
            <pc:sldMk cId="795032556" sldId="258"/>
            <ac:spMk id="14" creationId="{8976BEAE-02CD-FB52-05C6-14C59DA86351}"/>
          </ac:spMkLst>
        </pc:spChg>
        <pc:spChg chg="add mod">
          <ac:chgData name="Yan CASLOT" userId="S::yan.caslot@lerelais18.fr::4ab0a52e-8057-48d6-b9ab-a361a5d66b50" providerId="AD" clId="Web-{5123417E-B070-CDC9-BD2B-C6C3DEB11510}" dt="2025-10-28T09:14:34.602" v="903" actId="1076"/>
          <ac:spMkLst>
            <pc:docMk/>
            <pc:sldMk cId="795032556" sldId="258"/>
            <ac:spMk id="16" creationId="{8D3B0267-AD14-3422-D948-3C2174A21926}"/>
          </ac:spMkLst>
        </pc:spChg>
        <pc:spChg chg="add mod">
          <ac:chgData name="Yan CASLOT" userId="S::yan.caslot@lerelais18.fr::4ab0a52e-8057-48d6-b9ab-a361a5d66b50" providerId="AD" clId="Web-{5123417E-B070-CDC9-BD2B-C6C3DEB11510}" dt="2025-10-28T09:14:34.649" v="904" actId="1076"/>
          <ac:spMkLst>
            <pc:docMk/>
            <pc:sldMk cId="795032556" sldId="258"/>
            <ac:spMk id="17" creationId="{78023328-DD85-4F7D-9928-0B5F952C1F2A}"/>
          </ac:spMkLst>
        </pc:spChg>
        <pc:spChg chg="add mod">
          <ac:chgData name="Yan CASLOT" userId="S::yan.caslot@lerelais18.fr::4ab0a52e-8057-48d6-b9ab-a361a5d66b50" providerId="AD" clId="Web-{5123417E-B070-CDC9-BD2B-C6C3DEB11510}" dt="2025-10-28T09:14:34.664" v="905" actId="1076"/>
          <ac:spMkLst>
            <pc:docMk/>
            <pc:sldMk cId="795032556" sldId="258"/>
            <ac:spMk id="18" creationId="{A3D2BF4F-0061-F2B7-B58E-FF9BF0D2AE7A}"/>
          </ac:spMkLst>
        </pc:spChg>
        <pc:spChg chg="add mod">
          <ac:chgData name="Yan CASLOT" userId="S::yan.caslot@lerelais18.fr::4ab0a52e-8057-48d6-b9ab-a361a5d66b50" providerId="AD" clId="Web-{5123417E-B070-CDC9-BD2B-C6C3DEB11510}" dt="2025-10-28T09:14:34.680" v="906" actId="1076"/>
          <ac:spMkLst>
            <pc:docMk/>
            <pc:sldMk cId="795032556" sldId="258"/>
            <ac:spMk id="19" creationId="{422E1361-30CA-0309-5D2F-5865DE93F029}"/>
          </ac:spMkLst>
        </pc:spChg>
        <pc:spChg chg="add mod">
          <ac:chgData name="Yan CASLOT" userId="S::yan.caslot@lerelais18.fr::4ab0a52e-8057-48d6-b9ab-a361a5d66b50" providerId="AD" clId="Web-{5123417E-B070-CDC9-BD2B-C6C3DEB11510}" dt="2025-10-28T09:14:34.696" v="907" actId="1076"/>
          <ac:spMkLst>
            <pc:docMk/>
            <pc:sldMk cId="795032556" sldId="258"/>
            <ac:spMk id="20" creationId="{F7270786-8708-0952-C99D-46BAC28DD582}"/>
          </ac:spMkLst>
        </pc:spChg>
        <pc:spChg chg="add mod">
          <ac:chgData name="Yan CASLOT" userId="S::yan.caslot@lerelais18.fr::4ab0a52e-8057-48d6-b9ab-a361a5d66b50" providerId="AD" clId="Web-{5123417E-B070-CDC9-BD2B-C6C3DEB11510}" dt="2025-10-28T09:14:34.711" v="908" actId="1076"/>
          <ac:spMkLst>
            <pc:docMk/>
            <pc:sldMk cId="795032556" sldId="258"/>
            <ac:spMk id="21" creationId="{B73A7199-9F6E-2B20-F8F1-094A657652C2}"/>
          </ac:spMkLst>
        </pc:spChg>
        <pc:spChg chg="add mod">
          <ac:chgData name="Yan CASLOT" userId="S::yan.caslot@lerelais18.fr::4ab0a52e-8057-48d6-b9ab-a361a5d66b50" providerId="AD" clId="Web-{5123417E-B070-CDC9-BD2B-C6C3DEB11510}" dt="2025-10-28T09:14:34.758" v="910" actId="1076"/>
          <ac:spMkLst>
            <pc:docMk/>
            <pc:sldMk cId="795032556" sldId="258"/>
            <ac:spMk id="24" creationId="{D02CCC9F-F04A-9248-9755-C12FAFD0553B}"/>
          </ac:spMkLst>
        </pc:spChg>
        <pc:spChg chg="add mod">
          <ac:chgData name="Yan CASLOT" userId="S::yan.caslot@lerelais18.fr::4ab0a52e-8057-48d6-b9ab-a361a5d66b50" providerId="AD" clId="Web-{5123417E-B070-CDC9-BD2B-C6C3DEB11510}" dt="2025-10-28T09:14:34.774" v="911" actId="1076"/>
          <ac:spMkLst>
            <pc:docMk/>
            <pc:sldMk cId="795032556" sldId="258"/>
            <ac:spMk id="25" creationId="{39C4C48F-6A91-89E1-B342-36C8DE2B7CE7}"/>
          </ac:spMkLst>
        </pc:spChg>
        <pc:spChg chg="add mod">
          <ac:chgData name="Yan CASLOT" userId="S::yan.caslot@lerelais18.fr::4ab0a52e-8057-48d6-b9ab-a361a5d66b50" providerId="AD" clId="Web-{5123417E-B070-CDC9-BD2B-C6C3DEB11510}" dt="2025-10-28T09:17:01.419" v="1041" actId="20577"/>
          <ac:spMkLst>
            <pc:docMk/>
            <pc:sldMk cId="795032556" sldId="258"/>
            <ac:spMk id="26" creationId="{E131F699-4B52-9D93-F031-FE60A750C683}"/>
          </ac:spMkLst>
        </pc:spChg>
        <pc:spChg chg="add mod">
          <ac:chgData name="Yan CASLOT" userId="S::yan.caslot@lerelais18.fr::4ab0a52e-8057-48d6-b9ab-a361a5d66b50" providerId="AD" clId="Web-{5123417E-B070-CDC9-BD2B-C6C3DEB11510}" dt="2025-10-28T09:14:34.805" v="913" actId="1076"/>
          <ac:spMkLst>
            <pc:docMk/>
            <pc:sldMk cId="795032556" sldId="258"/>
            <ac:spMk id="27" creationId="{4B6942AA-12D0-1432-CCE6-3DDCF9711C63}"/>
          </ac:spMkLst>
        </pc:spChg>
        <pc:spChg chg="add mod">
          <ac:chgData name="Yan CASLOT" userId="S::yan.caslot@lerelais18.fr::4ab0a52e-8057-48d6-b9ab-a361a5d66b50" providerId="AD" clId="Web-{5123417E-B070-CDC9-BD2B-C6C3DEB11510}" dt="2025-10-28T09:28:26.624" v="1061" actId="1076"/>
          <ac:spMkLst>
            <pc:docMk/>
            <pc:sldMk cId="795032556" sldId="258"/>
            <ac:spMk id="28" creationId="{15DB7B58-4E32-3527-CCEC-3A042685A045}"/>
          </ac:spMkLst>
        </pc:spChg>
        <pc:spChg chg="add mod">
          <ac:chgData name="Yan CASLOT" userId="S::yan.caslot@lerelais18.fr::4ab0a52e-8057-48d6-b9ab-a361a5d66b50" providerId="AD" clId="Web-{5123417E-B070-CDC9-BD2B-C6C3DEB11510}" dt="2025-10-28T09:17:48.498" v="1053" actId="1076"/>
          <ac:spMkLst>
            <pc:docMk/>
            <pc:sldMk cId="795032556" sldId="258"/>
            <ac:spMk id="29" creationId="{34A06507-C5F6-E0DB-46BE-C4B68926EC53}"/>
          </ac:spMkLst>
        </pc:spChg>
        <pc:spChg chg="add mod">
          <ac:chgData name="Yan CASLOT" userId="S::yan.caslot@lerelais18.fr::4ab0a52e-8057-48d6-b9ab-a361a5d66b50" providerId="AD" clId="Web-{5123417E-B070-CDC9-BD2B-C6C3DEB11510}" dt="2025-10-28T09:27:52.653" v="1059" actId="1076"/>
          <ac:spMkLst>
            <pc:docMk/>
            <pc:sldMk cId="795032556" sldId="258"/>
            <ac:spMk id="30" creationId="{FD91E4F2-E253-3F09-6080-657471BB3036}"/>
          </ac:spMkLst>
        </pc:spChg>
        <pc:picChg chg="add del mod">
          <ac:chgData name="Yan CASLOT" userId="S::yan.caslot@lerelais18.fr::4ab0a52e-8057-48d6-b9ab-a361a5d66b50" providerId="AD" clId="Web-{5123417E-B070-CDC9-BD2B-C6C3DEB11510}" dt="2025-10-28T08:32:15.601" v="91"/>
          <ac:picMkLst>
            <pc:docMk/>
            <pc:sldMk cId="795032556" sldId="258"/>
            <ac:picMk id="6" creationId="{8F5A2193-5355-C00F-F4A1-A852517585F3}"/>
          </ac:picMkLst>
        </pc:picChg>
        <pc:picChg chg="add mod modCrop">
          <ac:chgData name="Yan CASLOT" userId="S::yan.caslot@lerelais18.fr::4ab0a52e-8057-48d6-b9ab-a361a5d66b50" providerId="AD" clId="Web-{5123417E-B070-CDC9-BD2B-C6C3DEB11510}" dt="2025-10-28T09:14:34.524" v="899" actId="1076"/>
          <ac:picMkLst>
            <pc:docMk/>
            <pc:sldMk cId="795032556" sldId="258"/>
            <ac:picMk id="7" creationId="{740123F1-A940-0F41-C251-BEAD1FD56A30}"/>
          </ac:picMkLst>
        </pc:picChg>
        <pc:picChg chg="add mod">
          <ac:chgData name="Yan CASLOT" userId="S::yan.caslot@lerelais18.fr::4ab0a52e-8057-48d6-b9ab-a361a5d66b50" providerId="AD" clId="Web-{5123417E-B070-CDC9-BD2B-C6C3DEB11510}" dt="2025-10-28T09:14:34.586" v="902" actId="1076"/>
          <ac:picMkLst>
            <pc:docMk/>
            <pc:sldMk cId="795032556" sldId="258"/>
            <ac:picMk id="15" creationId="{3A729492-5BB8-8435-88F0-53E006479C4B}"/>
          </ac:picMkLst>
        </pc:picChg>
        <pc:picChg chg="add del mod modCrop">
          <ac:chgData name="Yan CASLOT" userId="S::yan.caslot@lerelais18.fr::4ab0a52e-8057-48d6-b9ab-a361a5d66b50" providerId="AD" clId="Web-{5123417E-B070-CDC9-BD2B-C6C3DEB11510}" dt="2025-10-28T08:54:39.392" v="548"/>
          <ac:picMkLst>
            <pc:docMk/>
            <pc:sldMk cId="795032556" sldId="258"/>
            <ac:picMk id="22" creationId="{D78C2AC6-20CC-F35D-7F99-099F5634C352}"/>
          </ac:picMkLst>
        </pc:picChg>
        <pc:picChg chg="add mod modCrop">
          <ac:chgData name="Yan CASLOT" userId="S::yan.caslot@lerelais18.fr::4ab0a52e-8057-48d6-b9ab-a361a5d66b50" providerId="AD" clId="Web-{5123417E-B070-CDC9-BD2B-C6C3DEB11510}" dt="2025-10-28T09:14:34.727" v="909" actId="1076"/>
          <ac:picMkLst>
            <pc:docMk/>
            <pc:sldMk cId="795032556" sldId="258"/>
            <ac:picMk id="23" creationId="{48E6C2DC-487E-84B2-114D-A3828E91A90C}"/>
          </ac:picMkLst>
        </pc:picChg>
        <pc:cxnChg chg="add del mod">
          <ac:chgData name="Yan CASLOT" userId="S::yan.caslot@lerelais18.fr::4ab0a52e-8057-48d6-b9ab-a361a5d66b50" providerId="AD" clId="Web-{5123417E-B070-CDC9-BD2B-C6C3DEB11510}" dt="2025-10-28T08:37:54.676" v="203"/>
          <ac:cxnSpMkLst>
            <pc:docMk/>
            <pc:sldMk cId="795032556" sldId="258"/>
            <ac:cxnSpMk id="10" creationId="{C699016E-FD8A-4C3C-7204-1BA581D1E0A4}"/>
          </ac:cxnSpMkLst>
        </pc:cxnChg>
        <pc:cxnChg chg="add del">
          <ac:chgData name="Yan CASLOT" userId="S::yan.caslot@lerelais18.fr::4ab0a52e-8057-48d6-b9ab-a361a5d66b50" providerId="AD" clId="Web-{5123417E-B070-CDC9-BD2B-C6C3DEB11510}" dt="2025-10-28T08:38:01.582" v="205"/>
          <ac:cxnSpMkLst>
            <pc:docMk/>
            <pc:sldMk cId="795032556" sldId="258"/>
            <ac:cxnSpMk id="11" creationId="{5F879937-0F11-6F68-708F-010050D2CE83}"/>
          </ac:cxnSpMkLst>
        </pc:cxnChg>
        <pc:cxnChg chg="add del mod">
          <ac:chgData name="Yan CASLOT" userId="S::yan.caslot@lerelais18.fr::4ab0a52e-8057-48d6-b9ab-a361a5d66b50" providerId="AD" clId="Web-{5123417E-B070-CDC9-BD2B-C6C3DEB11510}" dt="2025-10-28T08:38:12.427" v="209"/>
          <ac:cxnSpMkLst>
            <pc:docMk/>
            <pc:sldMk cId="795032556" sldId="258"/>
            <ac:cxnSpMk id="12" creationId="{58D9FFE3-3D5A-1F1F-141D-1A86A3E64573}"/>
          </ac:cxnSpMkLst>
        </pc:cxnChg>
      </pc:sldChg>
      <pc:sldMasterChg chg="del delSldLayout">
        <pc:chgData name="Yan CASLOT" userId="S::yan.caslot@lerelais18.fr::4ab0a52e-8057-48d6-b9ab-a361a5d66b50" providerId="AD" clId="Web-{5123417E-B070-CDC9-BD2B-C6C3DEB11510}" dt="2025-10-28T08:17:23.959" v="7"/>
        <pc:sldMasterMkLst>
          <pc:docMk/>
          <pc:sldMasterMk cId="3071127875" sldId="2147483648"/>
        </pc:sldMasterMkLst>
        <pc:sldLayoutChg chg="del">
          <pc:chgData name="Yan CASLOT" userId="S::yan.caslot@lerelais18.fr::4ab0a52e-8057-48d6-b9ab-a361a5d66b50" providerId="AD" clId="Web-{5123417E-B070-CDC9-BD2B-C6C3DEB11510}" dt="2025-10-28T08:17:23.959" v="7"/>
          <pc:sldLayoutMkLst>
            <pc:docMk/>
            <pc:sldMasterMk cId="3071127875" sldId="2147483648"/>
            <pc:sldLayoutMk cId="3310491181" sldId="2147483649"/>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3841795644" sldId="2147483650"/>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3466923455" sldId="2147483651"/>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3747632232" sldId="2147483652"/>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2611866596" sldId="2147483653"/>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3395854097" sldId="2147483654"/>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4040201302" sldId="2147483655"/>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2706407263" sldId="2147483656"/>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1610903340" sldId="2147483657"/>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4172787210" sldId="2147483658"/>
          </pc:sldLayoutMkLst>
        </pc:sldLayoutChg>
        <pc:sldLayoutChg chg="del">
          <pc:chgData name="Yan CASLOT" userId="S::yan.caslot@lerelais18.fr::4ab0a52e-8057-48d6-b9ab-a361a5d66b50" providerId="AD" clId="Web-{5123417E-B070-CDC9-BD2B-C6C3DEB11510}" dt="2025-10-28T08:17:23.959" v="7"/>
          <pc:sldLayoutMkLst>
            <pc:docMk/>
            <pc:sldMasterMk cId="3071127875" sldId="2147483648"/>
            <pc:sldLayoutMk cId="1902177510" sldId="2147483659"/>
          </pc:sldLayoutMkLst>
        </pc:sldLayoutChg>
      </pc:sldMasterChg>
      <pc:sldMasterChg chg="add del addSldLayout delSldLayout modSldLayout">
        <pc:chgData name="Yan CASLOT" userId="S::yan.caslot@lerelais18.fr::4ab0a52e-8057-48d6-b9ab-a361a5d66b50" providerId="AD" clId="Web-{5123417E-B070-CDC9-BD2B-C6C3DEB11510}" dt="2025-10-28T08:17:35.647" v="8"/>
        <pc:sldMasterMkLst>
          <pc:docMk/>
          <pc:sldMasterMk cId="1061220129" sldId="2147483660"/>
        </pc:sldMasterMkLst>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1948646565" sldId="2147483661"/>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1738396314" sldId="2147483662"/>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4004016676" sldId="2147483663"/>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166563051" sldId="2147483664"/>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3974029632" sldId="2147483665"/>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3335408671" sldId="2147483666"/>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397657694" sldId="2147483667"/>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1944663517" sldId="2147483668"/>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2507433350" sldId="2147483669"/>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649590257" sldId="2147483670"/>
          </pc:sldLayoutMkLst>
        </pc:sldLayoutChg>
        <pc:sldLayoutChg chg="add del mod replId">
          <pc:chgData name="Yan CASLOT" userId="S::yan.caslot@lerelais18.fr::4ab0a52e-8057-48d6-b9ab-a361a5d66b50" providerId="AD" clId="Web-{5123417E-B070-CDC9-BD2B-C6C3DEB11510}" dt="2025-10-28T08:17:35.647" v="8"/>
          <pc:sldLayoutMkLst>
            <pc:docMk/>
            <pc:sldMasterMk cId="1061220129" sldId="2147483660"/>
            <pc:sldLayoutMk cId="3680072063" sldId="2147483671"/>
          </pc:sldLayoutMkLst>
        </pc:sldLayoutChg>
      </pc:sldMasterChg>
      <pc:sldMasterChg chg="add del addSldLayout delSldLayout modSldLayout">
        <pc:chgData name="Yan CASLOT" userId="S::yan.caslot@lerelais18.fr::4ab0a52e-8057-48d6-b9ab-a361a5d66b50" providerId="AD" clId="Web-{5123417E-B070-CDC9-BD2B-C6C3DEB11510}" dt="2025-10-28T08:17:42.836" v="9"/>
        <pc:sldMasterMkLst>
          <pc:docMk/>
          <pc:sldMasterMk cId="2128437039" sldId="2147483672"/>
        </pc:sldMasterMkLst>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3443374370" sldId="2147483673"/>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4195271996" sldId="2147483674"/>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2014795158" sldId="2147483675"/>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1574331221" sldId="2147483676"/>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2806299172" sldId="2147483677"/>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479216875" sldId="2147483678"/>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2887463376" sldId="2147483679"/>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449437698" sldId="2147483680"/>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279382526" sldId="2147483681"/>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666120705" sldId="2147483682"/>
          </pc:sldLayoutMkLst>
        </pc:sldLayoutChg>
        <pc:sldLayoutChg chg="add del mod replId">
          <pc:chgData name="Yan CASLOT" userId="S::yan.caslot@lerelais18.fr::4ab0a52e-8057-48d6-b9ab-a361a5d66b50" providerId="AD" clId="Web-{5123417E-B070-CDC9-BD2B-C6C3DEB11510}" dt="2025-10-28T08:17:42.836" v="9"/>
          <pc:sldLayoutMkLst>
            <pc:docMk/>
            <pc:sldMasterMk cId="2128437039" sldId="2147483672"/>
            <pc:sldLayoutMk cId="3141193164" sldId="2147483683"/>
          </pc:sldLayoutMkLst>
        </pc:sldLayoutChg>
      </pc:sldMasterChg>
      <pc:sldMasterChg chg="add del addSldLayout delSldLayout modSldLayout">
        <pc:chgData name="Yan CASLOT" userId="S::yan.caslot@lerelais18.fr::4ab0a52e-8057-48d6-b9ab-a361a5d66b50" providerId="AD" clId="Web-{5123417E-B070-CDC9-BD2B-C6C3DEB11510}" dt="2025-10-28T08:17:58.181" v="10"/>
        <pc:sldMasterMkLst>
          <pc:docMk/>
          <pc:sldMasterMk cId="418631616" sldId="2147483684"/>
        </pc:sldMasterMkLst>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3705084935" sldId="2147483685"/>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188541007" sldId="2147483686"/>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3648115608" sldId="2147483687"/>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4081186755" sldId="2147483688"/>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3826363527" sldId="2147483689"/>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1462958052" sldId="2147483690"/>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2953776459" sldId="2147483691"/>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3386695263" sldId="2147483692"/>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2030397909" sldId="2147483693"/>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2975475403" sldId="2147483694"/>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4012901948" sldId="2147483695"/>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357457736" sldId="2147483696"/>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3067726307" sldId="2147483697"/>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397882591" sldId="2147483698"/>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835809988" sldId="2147483699"/>
          </pc:sldLayoutMkLst>
        </pc:sldLayoutChg>
        <pc:sldLayoutChg chg="add del mod replId">
          <pc:chgData name="Yan CASLOT" userId="S::yan.caslot@lerelais18.fr::4ab0a52e-8057-48d6-b9ab-a361a5d66b50" providerId="AD" clId="Web-{5123417E-B070-CDC9-BD2B-C6C3DEB11510}" dt="2025-10-28T08:17:58.181" v="10"/>
          <pc:sldLayoutMkLst>
            <pc:docMk/>
            <pc:sldMasterMk cId="418631616" sldId="2147483684"/>
            <pc:sldLayoutMk cId="721671409" sldId="2147483700"/>
          </pc:sldLayoutMkLst>
        </pc:sldLayoutChg>
      </pc:sldMasterChg>
      <pc:sldMasterChg chg="add del addSldLayout delSldLayout modSldLayout">
        <pc:chgData name="Yan CASLOT" userId="S::yan.caslot@lerelais18.fr::4ab0a52e-8057-48d6-b9ab-a361a5d66b50" providerId="AD" clId="Web-{5123417E-B070-CDC9-BD2B-C6C3DEB11510}" dt="2025-10-28T08:18:30.074" v="11"/>
        <pc:sldMasterMkLst>
          <pc:docMk/>
          <pc:sldMasterMk cId="1606816602" sldId="2147483701"/>
        </pc:sldMasterMkLst>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1687284596" sldId="2147483702"/>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2958640458" sldId="2147483703"/>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114994003" sldId="2147483704"/>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3673648469" sldId="2147483705"/>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1220897029" sldId="2147483706"/>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2066210608" sldId="2147483707"/>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912096678" sldId="2147483708"/>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1803951858" sldId="2147483709"/>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3629136323" sldId="2147483710"/>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2820775517" sldId="2147483711"/>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927551098" sldId="2147483712"/>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3116423965" sldId="2147483713"/>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1073088544" sldId="2147483714"/>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199811135" sldId="2147483715"/>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1971740060" sldId="2147483716"/>
          </pc:sldLayoutMkLst>
        </pc:sldLayoutChg>
        <pc:sldLayoutChg chg="add del mod replId">
          <pc:chgData name="Yan CASLOT" userId="S::yan.caslot@lerelais18.fr::4ab0a52e-8057-48d6-b9ab-a361a5d66b50" providerId="AD" clId="Web-{5123417E-B070-CDC9-BD2B-C6C3DEB11510}" dt="2025-10-28T08:18:30.074" v="11"/>
          <pc:sldLayoutMkLst>
            <pc:docMk/>
            <pc:sldMasterMk cId="1606816602" sldId="2147483701"/>
            <pc:sldLayoutMk cId="725328139" sldId="2147483717"/>
          </pc:sldLayoutMkLst>
        </pc:sldLayoutChg>
      </pc:sldMasterChg>
      <pc:sldMasterChg chg="add del addSldLayout delSldLayout modSldLayout">
        <pc:chgData name="Yan CASLOT" userId="S::yan.caslot@lerelais18.fr::4ab0a52e-8057-48d6-b9ab-a361a5d66b50" providerId="AD" clId="Web-{5123417E-B070-CDC9-BD2B-C6C3DEB11510}" dt="2025-10-28T08:20:13.815" v="21"/>
        <pc:sldMasterMkLst>
          <pc:docMk/>
          <pc:sldMasterMk cId="846581732" sldId="2147483718"/>
        </pc:sldMasterMkLst>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1074727339" sldId="2147483719"/>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3931529863" sldId="2147483720"/>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3292026235" sldId="2147483721"/>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1653319916" sldId="2147483722"/>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3842536339" sldId="2147483723"/>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4268529716" sldId="2147483724"/>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2849409622" sldId="2147483725"/>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2603455389" sldId="2147483726"/>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4177071013" sldId="2147483727"/>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1038022328" sldId="2147483728"/>
          </pc:sldLayoutMkLst>
        </pc:sldLayoutChg>
        <pc:sldLayoutChg chg="add del mod replId">
          <pc:chgData name="Yan CASLOT" userId="S::yan.caslot@lerelais18.fr::4ab0a52e-8057-48d6-b9ab-a361a5d66b50" providerId="AD" clId="Web-{5123417E-B070-CDC9-BD2B-C6C3DEB11510}" dt="2025-10-28T08:20:13.815" v="21"/>
          <pc:sldLayoutMkLst>
            <pc:docMk/>
            <pc:sldMasterMk cId="846581732" sldId="2147483718"/>
            <pc:sldLayoutMk cId="1869914392" sldId="2147483729"/>
          </pc:sldLayoutMkLst>
        </pc:sldLayoutChg>
      </pc:sldMasterChg>
      <pc:sldMasterChg chg="add del addSldLayout delSldLayout modSldLayout">
        <pc:chgData name="Yan CASLOT" userId="S::yan.caslot@lerelais18.fr::4ab0a52e-8057-48d6-b9ab-a361a5d66b50" providerId="AD" clId="Web-{5123417E-B070-CDC9-BD2B-C6C3DEB11510}" dt="2025-10-28T08:21:28.679" v="31"/>
        <pc:sldMasterMkLst>
          <pc:docMk/>
          <pc:sldMasterMk cId="2550118427" sldId="2147483730"/>
        </pc:sldMasterMkLst>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3101109144" sldId="2147483731"/>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2165389681" sldId="2147483732"/>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51262830" sldId="2147483733"/>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244507384" sldId="2147483734"/>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3965073750" sldId="2147483735"/>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2524040951" sldId="2147483736"/>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10763914" sldId="2147483737"/>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513670669" sldId="2147483738"/>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657377757" sldId="2147483739"/>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3595085514" sldId="2147483740"/>
          </pc:sldLayoutMkLst>
        </pc:sldLayoutChg>
        <pc:sldLayoutChg chg="add del mod replId">
          <pc:chgData name="Yan CASLOT" userId="S::yan.caslot@lerelais18.fr::4ab0a52e-8057-48d6-b9ab-a361a5d66b50" providerId="AD" clId="Web-{5123417E-B070-CDC9-BD2B-C6C3DEB11510}" dt="2025-10-28T08:21:28.679" v="31"/>
          <pc:sldLayoutMkLst>
            <pc:docMk/>
            <pc:sldMasterMk cId="2550118427" sldId="2147483730"/>
            <pc:sldLayoutMk cId="2344136882" sldId="2147483741"/>
          </pc:sldLayoutMkLst>
        </pc:sldLayoutChg>
      </pc:sldMasterChg>
      <pc:sldMasterChg chg="add mod addSldLayout modSldLayout">
        <pc:chgData name="Yan CASLOT" userId="S::yan.caslot@lerelais18.fr::4ab0a52e-8057-48d6-b9ab-a361a5d66b50" providerId="AD" clId="Web-{5123417E-B070-CDC9-BD2B-C6C3DEB11510}" dt="2025-10-28T08:22:17.493" v="36"/>
        <pc:sldMasterMkLst>
          <pc:docMk/>
          <pc:sldMasterMk cId="3585120288" sldId="2147483742"/>
        </pc:sldMasterMkLst>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321304607" sldId="2147483743"/>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340461619" sldId="2147483744"/>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1283703862" sldId="2147483745"/>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3626876958" sldId="2147483746"/>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3592359289" sldId="2147483747"/>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463905515" sldId="2147483748"/>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2217424339" sldId="2147483749"/>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726283022" sldId="2147483750"/>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2368748015" sldId="2147483751"/>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667245926" sldId="2147483752"/>
          </pc:sldLayoutMkLst>
        </pc:sldLayoutChg>
        <pc:sldLayoutChg chg="add mod replId">
          <pc:chgData name="Yan CASLOT" userId="S::yan.caslot@lerelais18.fr::4ab0a52e-8057-48d6-b9ab-a361a5d66b50" providerId="AD" clId="Web-{5123417E-B070-CDC9-BD2B-C6C3DEB11510}" dt="2025-10-28T08:22:17.493" v="36"/>
          <pc:sldLayoutMkLst>
            <pc:docMk/>
            <pc:sldMasterMk cId="3585120288" sldId="2147483742"/>
            <pc:sldLayoutMk cId="1696281651" sldId="2147483753"/>
          </pc:sldLayoutMkLst>
        </pc:sldLayoutChg>
      </pc:sldMasterChg>
    </pc:docChg>
  </pc:docChgLst>
  <pc:docChgLst>
    <pc:chgData name="Yan CASLOT" userId="S::yan.caslot@lerelais18.fr::4ab0a52e-8057-48d6-b9ab-a361a5d66b50" providerId="AD" clId="Web-{49229094-955B-DDAB-50D8-4213B45E4A6F}"/>
    <pc:docChg chg="modSld">
      <pc:chgData name="Yan CASLOT" userId="S::yan.caslot@lerelais18.fr::4ab0a52e-8057-48d6-b9ab-a361a5d66b50" providerId="AD" clId="Web-{49229094-955B-DDAB-50D8-4213B45E4A6F}" dt="2025-10-28T11:16:14.998" v="105" actId="14100"/>
      <pc:docMkLst>
        <pc:docMk/>
      </pc:docMkLst>
      <pc:sldChg chg="addSp delSp modSp">
        <pc:chgData name="Yan CASLOT" userId="S::yan.caslot@lerelais18.fr::4ab0a52e-8057-48d6-b9ab-a361a5d66b50" providerId="AD" clId="Web-{49229094-955B-DDAB-50D8-4213B45E4A6F}" dt="2025-10-28T11:16:14.998" v="105" actId="14100"/>
        <pc:sldMkLst>
          <pc:docMk/>
          <pc:sldMk cId="795032556" sldId="258"/>
        </pc:sldMkLst>
        <pc:spChg chg="add mod">
          <ac:chgData name="Yan CASLOT" userId="S::yan.caslot@lerelais18.fr::4ab0a52e-8057-48d6-b9ab-a361a5d66b50" providerId="AD" clId="Web-{49229094-955B-DDAB-50D8-4213B45E4A6F}" dt="2025-10-28T10:51:45.440" v="19" actId="20577"/>
          <ac:spMkLst>
            <pc:docMk/>
            <pc:sldMk cId="795032556" sldId="258"/>
            <ac:spMk id="2" creationId="{826C85A1-37DC-E6AE-A05E-8CAC57F7ABF9}"/>
          </ac:spMkLst>
        </pc:spChg>
        <pc:spChg chg="mod">
          <ac:chgData name="Yan CASLOT" userId="S::yan.caslot@lerelais18.fr::4ab0a52e-8057-48d6-b9ab-a361a5d66b50" providerId="AD" clId="Web-{49229094-955B-DDAB-50D8-4213B45E4A6F}" dt="2025-10-28T10:48:45.013" v="0" actId="1076"/>
          <ac:spMkLst>
            <pc:docMk/>
            <pc:sldMk cId="795032556" sldId="258"/>
            <ac:spMk id="8" creationId="{1731824F-8D31-E778-74B0-46379E51A6A7}"/>
          </ac:spMkLst>
        </pc:spChg>
        <pc:spChg chg="mod">
          <ac:chgData name="Yan CASLOT" userId="S::yan.caslot@lerelais18.fr::4ab0a52e-8057-48d6-b9ab-a361a5d66b50" providerId="AD" clId="Web-{49229094-955B-DDAB-50D8-4213B45E4A6F}" dt="2025-10-28T11:10:31.015" v="55" actId="1076"/>
          <ac:spMkLst>
            <pc:docMk/>
            <pc:sldMk cId="795032556" sldId="258"/>
            <ac:spMk id="9" creationId="{8F38F61A-A4AC-772D-1467-72A0A17F8A64}"/>
          </ac:spMkLst>
        </pc:spChg>
        <pc:spChg chg="del mod">
          <ac:chgData name="Yan CASLOT" userId="S::yan.caslot@lerelais18.fr::4ab0a52e-8057-48d6-b9ab-a361a5d66b50" providerId="AD" clId="Web-{49229094-955B-DDAB-50D8-4213B45E4A6F}" dt="2025-10-28T11:13:11.236" v="67"/>
          <ac:spMkLst>
            <pc:docMk/>
            <pc:sldMk cId="795032556" sldId="258"/>
            <ac:spMk id="13" creationId="{7952EC20-2BB6-D152-D019-076DA0BD635A}"/>
          </ac:spMkLst>
        </pc:spChg>
        <pc:spChg chg="mod">
          <ac:chgData name="Yan CASLOT" userId="S::yan.caslot@lerelais18.fr::4ab0a52e-8057-48d6-b9ab-a361a5d66b50" providerId="AD" clId="Web-{49229094-955B-DDAB-50D8-4213B45E4A6F}" dt="2025-10-28T11:03:19.546" v="41" actId="20577"/>
          <ac:spMkLst>
            <pc:docMk/>
            <pc:sldMk cId="795032556" sldId="258"/>
            <ac:spMk id="16" creationId="{8D3B0267-AD14-3422-D948-3C2174A21926}"/>
          </ac:spMkLst>
        </pc:spChg>
        <pc:spChg chg="mod">
          <ac:chgData name="Yan CASLOT" userId="S::yan.caslot@lerelais18.fr::4ab0a52e-8057-48d6-b9ab-a361a5d66b50" providerId="AD" clId="Web-{49229094-955B-DDAB-50D8-4213B45E4A6F}" dt="2025-10-28T11:08:07.765" v="42" actId="20577"/>
          <ac:spMkLst>
            <pc:docMk/>
            <pc:sldMk cId="795032556" sldId="258"/>
            <ac:spMk id="17" creationId="{78023328-DD85-4F7D-9928-0B5F952C1F2A}"/>
          </ac:spMkLst>
        </pc:spChg>
        <pc:spChg chg="del mod">
          <ac:chgData name="Yan CASLOT" userId="S::yan.caslot@lerelais18.fr::4ab0a52e-8057-48d6-b9ab-a361a5d66b50" providerId="AD" clId="Web-{49229094-955B-DDAB-50D8-4213B45E4A6F}" dt="2025-10-28T11:13:18.753" v="72"/>
          <ac:spMkLst>
            <pc:docMk/>
            <pc:sldMk cId="795032556" sldId="258"/>
            <ac:spMk id="19" creationId="{422E1361-30CA-0309-5D2F-5865DE93F029}"/>
          </ac:spMkLst>
        </pc:spChg>
        <pc:spChg chg="del">
          <ac:chgData name="Yan CASLOT" userId="S::yan.caslot@lerelais18.fr::4ab0a52e-8057-48d6-b9ab-a361a5d66b50" providerId="AD" clId="Web-{49229094-955B-DDAB-50D8-4213B45E4A6F}" dt="2025-10-28T11:13:15.299" v="69"/>
          <ac:spMkLst>
            <pc:docMk/>
            <pc:sldMk cId="795032556" sldId="258"/>
            <ac:spMk id="20" creationId="{F7270786-8708-0952-C99D-46BAC28DD582}"/>
          </ac:spMkLst>
        </pc:spChg>
        <pc:spChg chg="del">
          <ac:chgData name="Yan CASLOT" userId="S::yan.caslot@lerelais18.fr::4ab0a52e-8057-48d6-b9ab-a361a5d66b50" providerId="AD" clId="Web-{49229094-955B-DDAB-50D8-4213B45E4A6F}" dt="2025-10-28T11:13:16.393" v="70"/>
          <ac:spMkLst>
            <pc:docMk/>
            <pc:sldMk cId="795032556" sldId="258"/>
            <ac:spMk id="21" creationId="{B73A7199-9F6E-2B20-F8F1-094A657652C2}"/>
          </ac:spMkLst>
        </pc:spChg>
        <pc:spChg chg="mod">
          <ac:chgData name="Yan CASLOT" userId="S::yan.caslot@lerelais18.fr::4ab0a52e-8057-48d6-b9ab-a361a5d66b50" providerId="AD" clId="Web-{49229094-955B-DDAB-50D8-4213B45E4A6F}" dt="2025-10-28T11:08:57.140" v="46" actId="20577"/>
          <ac:spMkLst>
            <pc:docMk/>
            <pc:sldMk cId="795032556" sldId="258"/>
            <ac:spMk id="24" creationId="{D02CCC9F-F04A-9248-9755-C12FAFD0553B}"/>
          </ac:spMkLst>
        </pc:spChg>
        <pc:spChg chg="del">
          <ac:chgData name="Yan CASLOT" userId="S::yan.caslot@lerelais18.fr::4ab0a52e-8057-48d6-b9ab-a361a5d66b50" providerId="AD" clId="Web-{49229094-955B-DDAB-50D8-4213B45E4A6F}" dt="2025-10-28T11:13:19.971" v="73"/>
          <ac:spMkLst>
            <pc:docMk/>
            <pc:sldMk cId="795032556" sldId="258"/>
            <ac:spMk id="25" creationId="{39C4C48F-6A91-89E1-B342-36C8DE2B7CE7}"/>
          </ac:spMkLst>
        </pc:spChg>
        <pc:spChg chg="mod">
          <ac:chgData name="Yan CASLOT" userId="S::yan.caslot@lerelais18.fr::4ab0a52e-8057-48d6-b9ab-a361a5d66b50" providerId="AD" clId="Web-{49229094-955B-DDAB-50D8-4213B45E4A6F}" dt="2025-10-28T11:02:42.545" v="40" actId="20577"/>
          <ac:spMkLst>
            <pc:docMk/>
            <pc:sldMk cId="795032556" sldId="258"/>
            <ac:spMk id="26" creationId="{E131F699-4B52-9D93-F031-FE60A750C683}"/>
          </ac:spMkLst>
        </pc:spChg>
        <pc:spChg chg="mod">
          <ac:chgData name="Yan CASLOT" userId="S::yan.caslot@lerelais18.fr::4ab0a52e-8057-48d6-b9ab-a361a5d66b50" providerId="AD" clId="Web-{49229094-955B-DDAB-50D8-4213B45E4A6F}" dt="2025-10-28T11:13:26.909" v="74"/>
          <ac:spMkLst>
            <pc:docMk/>
            <pc:sldMk cId="795032556" sldId="258"/>
            <ac:spMk id="27" creationId="{4B6942AA-12D0-1432-CCE6-3DDCF9711C63}"/>
          </ac:spMkLst>
        </pc:spChg>
        <pc:spChg chg="del">
          <ac:chgData name="Yan CASLOT" userId="S::yan.caslot@lerelais18.fr::4ab0a52e-8057-48d6-b9ab-a361a5d66b50" providerId="AD" clId="Web-{49229094-955B-DDAB-50D8-4213B45E4A6F}" dt="2025-10-28T11:13:17.690" v="71"/>
          <ac:spMkLst>
            <pc:docMk/>
            <pc:sldMk cId="795032556" sldId="258"/>
            <ac:spMk id="28" creationId="{15DB7B58-4E32-3527-CCEC-3A042685A045}"/>
          </ac:spMkLst>
        </pc:spChg>
        <pc:spChg chg="mod">
          <ac:chgData name="Yan CASLOT" userId="S::yan.caslot@lerelais18.fr::4ab0a52e-8057-48d6-b9ab-a361a5d66b50" providerId="AD" clId="Web-{49229094-955B-DDAB-50D8-4213B45E4A6F}" dt="2025-10-28T11:09:37.890" v="51" actId="20577"/>
          <ac:spMkLst>
            <pc:docMk/>
            <pc:sldMk cId="795032556" sldId="258"/>
            <ac:spMk id="29" creationId="{34A06507-C5F6-E0DB-46BE-C4B68926EC53}"/>
          </ac:spMkLst>
        </pc:spChg>
        <pc:spChg chg="del mod">
          <ac:chgData name="Yan CASLOT" userId="S::yan.caslot@lerelais18.fr::4ab0a52e-8057-48d6-b9ab-a361a5d66b50" providerId="AD" clId="Web-{49229094-955B-DDAB-50D8-4213B45E4A6F}" dt="2025-10-28T11:13:12.893" v="68"/>
          <ac:spMkLst>
            <pc:docMk/>
            <pc:sldMk cId="795032556" sldId="258"/>
            <ac:spMk id="30" creationId="{FD91E4F2-E253-3F09-6080-657471BB3036}"/>
          </ac:spMkLst>
        </pc:spChg>
        <pc:picChg chg="mod">
          <ac:chgData name="Yan CASLOT" userId="S::yan.caslot@lerelais18.fr::4ab0a52e-8057-48d6-b9ab-a361a5d66b50" providerId="AD" clId="Web-{49229094-955B-DDAB-50D8-4213B45E4A6F}" dt="2025-10-28T10:49:05.654" v="2" actId="1076"/>
          <ac:picMkLst>
            <pc:docMk/>
            <pc:sldMk cId="795032556" sldId="258"/>
            <ac:picMk id="7" creationId="{740123F1-A940-0F41-C251-BEAD1FD56A30}"/>
          </ac:picMkLst>
        </pc:picChg>
        <pc:cxnChg chg="add del">
          <ac:chgData name="Yan CASLOT" userId="S::yan.caslot@lerelais18.fr::4ab0a52e-8057-48d6-b9ab-a361a5d66b50" providerId="AD" clId="Web-{49229094-955B-DDAB-50D8-4213B45E4A6F}" dt="2025-10-28T11:12:35.937" v="59"/>
          <ac:cxnSpMkLst>
            <pc:docMk/>
            <pc:sldMk cId="795032556" sldId="258"/>
            <ac:cxnSpMk id="3" creationId="{58428A7D-60BE-B379-E986-9CC7790D9E4D}"/>
          </ac:cxnSpMkLst>
        </pc:cxnChg>
        <pc:cxnChg chg="add del">
          <ac:chgData name="Yan CASLOT" userId="S::yan.caslot@lerelais18.fr::4ab0a52e-8057-48d6-b9ab-a361a5d66b50" providerId="AD" clId="Web-{49229094-955B-DDAB-50D8-4213B45E4A6F}" dt="2025-10-28T11:12:49.672" v="61"/>
          <ac:cxnSpMkLst>
            <pc:docMk/>
            <pc:sldMk cId="795032556" sldId="258"/>
            <ac:cxnSpMk id="4" creationId="{046625F6-1BF7-612C-15D5-60B7476E93E1}"/>
          </ac:cxnSpMkLst>
        </pc:cxnChg>
        <pc:cxnChg chg="add mod">
          <ac:chgData name="Yan CASLOT" userId="S::yan.caslot@lerelais18.fr::4ab0a52e-8057-48d6-b9ab-a361a5d66b50" providerId="AD" clId="Web-{49229094-955B-DDAB-50D8-4213B45E4A6F}" dt="2025-10-28T11:14:27.392" v="81" actId="1076"/>
          <ac:cxnSpMkLst>
            <pc:docMk/>
            <pc:sldMk cId="795032556" sldId="258"/>
            <ac:cxnSpMk id="6" creationId="{1D0B2B03-71A4-C6F7-A473-E706AA4B2715}"/>
          </ac:cxnSpMkLst>
        </pc:cxnChg>
        <pc:cxnChg chg="add mod">
          <ac:chgData name="Yan CASLOT" userId="S::yan.caslot@lerelais18.fr::4ab0a52e-8057-48d6-b9ab-a361a5d66b50" providerId="AD" clId="Web-{49229094-955B-DDAB-50D8-4213B45E4A6F}" dt="2025-10-28T11:14:54.460" v="84" actId="1076"/>
          <ac:cxnSpMkLst>
            <pc:docMk/>
            <pc:sldMk cId="795032556" sldId="258"/>
            <ac:cxnSpMk id="10" creationId="{B661BC50-77A8-FA18-799B-FAB50101341A}"/>
          </ac:cxnSpMkLst>
        </pc:cxnChg>
        <pc:cxnChg chg="add mod">
          <ac:chgData name="Yan CASLOT" userId="S::yan.caslot@lerelais18.fr::4ab0a52e-8057-48d6-b9ab-a361a5d66b50" providerId="AD" clId="Web-{49229094-955B-DDAB-50D8-4213B45E4A6F}" dt="2025-10-28T11:15:15.354" v="89" actId="14100"/>
          <ac:cxnSpMkLst>
            <pc:docMk/>
            <pc:sldMk cId="795032556" sldId="258"/>
            <ac:cxnSpMk id="11" creationId="{2C74C5C5-4ABB-7D32-95A8-9CD4C14B5086}"/>
          </ac:cxnSpMkLst>
        </pc:cxnChg>
        <pc:cxnChg chg="add mod">
          <ac:chgData name="Yan CASLOT" userId="S::yan.caslot@lerelais18.fr::4ab0a52e-8057-48d6-b9ab-a361a5d66b50" providerId="AD" clId="Web-{49229094-955B-DDAB-50D8-4213B45E4A6F}" dt="2025-10-28T11:15:28.589" v="93" actId="14100"/>
          <ac:cxnSpMkLst>
            <pc:docMk/>
            <pc:sldMk cId="795032556" sldId="258"/>
            <ac:cxnSpMk id="12" creationId="{5E07E9D6-B257-805D-59A0-7532449B2901}"/>
          </ac:cxnSpMkLst>
        </pc:cxnChg>
        <pc:cxnChg chg="add mod">
          <ac:chgData name="Yan CASLOT" userId="S::yan.caslot@lerelais18.fr::4ab0a52e-8057-48d6-b9ab-a361a5d66b50" providerId="AD" clId="Web-{49229094-955B-DDAB-50D8-4213B45E4A6F}" dt="2025-10-28T11:15:47.621" v="97" actId="14100"/>
          <ac:cxnSpMkLst>
            <pc:docMk/>
            <pc:sldMk cId="795032556" sldId="258"/>
            <ac:cxnSpMk id="22" creationId="{BF5B301E-ED0E-BBFA-F328-2C331D32AE32}"/>
          </ac:cxnSpMkLst>
        </pc:cxnChg>
        <pc:cxnChg chg="add mod">
          <ac:chgData name="Yan CASLOT" userId="S::yan.caslot@lerelais18.fr::4ab0a52e-8057-48d6-b9ab-a361a5d66b50" providerId="AD" clId="Web-{49229094-955B-DDAB-50D8-4213B45E4A6F}" dt="2025-10-28T11:15:52.106" v="99" actId="1076"/>
          <ac:cxnSpMkLst>
            <pc:docMk/>
            <pc:sldMk cId="795032556" sldId="258"/>
            <ac:cxnSpMk id="31" creationId="{F4C99359-B108-3569-D10F-2D7A619AE276}"/>
          </ac:cxnSpMkLst>
        </pc:cxnChg>
        <pc:cxnChg chg="add mod">
          <ac:chgData name="Yan CASLOT" userId="S::yan.caslot@lerelais18.fr::4ab0a52e-8057-48d6-b9ab-a361a5d66b50" providerId="AD" clId="Web-{49229094-955B-DDAB-50D8-4213B45E4A6F}" dt="2025-10-28T11:16:14.998" v="105" actId="14100"/>
          <ac:cxnSpMkLst>
            <pc:docMk/>
            <pc:sldMk cId="795032556" sldId="258"/>
            <ac:cxnSpMk id="32" creationId="{F57CE357-0A2D-C776-1C7D-87BAC36BA9E1}"/>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3375"/>
            </a:lvl1pPr>
          </a:lstStyle>
          <a:p>
            <a:r>
              <a:rPr lang="en-US"/>
              <a:t>Click to edit Master title style</a:t>
            </a:r>
          </a:p>
        </p:txBody>
      </p:sp>
      <p:sp>
        <p:nvSpPr>
          <p:cNvPr id="3" name="Subtitle 2"/>
          <p:cNvSpPr>
            <a:spLocks noGrp="1"/>
          </p:cNvSpPr>
          <p:nvPr>
            <p:ph type="subTitle" idx="1"/>
          </p:nvPr>
        </p:nvSpPr>
        <p:spPr>
          <a:xfrm>
            <a:off x="857250" y="6403623"/>
            <a:ext cx="5143500" cy="2943577"/>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32130460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66724592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169628165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34046161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3375"/>
            </a:lvl1pPr>
          </a:lstStyle>
          <a:p>
            <a:r>
              <a:rPr lang="en-US"/>
              <a:t>Click to edit Master title style</a:t>
            </a:r>
          </a:p>
        </p:txBody>
      </p:sp>
      <p:sp>
        <p:nvSpPr>
          <p:cNvPr id="3" name="Text Placeholder 2"/>
          <p:cNvSpPr>
            <a:spLocks noGrp="1"/>
          </p:cNvSpPr>
          <p:nvPr>
            <p:ph type="body" idx="1"/>
          </p:nvPr>
        </p:nvSpPr>
        <p:spPr>
          <a:xfrm>
            <a:off x="467916" y="8159048"/>
            <a:ext cx="5915025" cy="2666999"/>
          </a:xfrm>
        </p:spPr>
        <p:txBody>
          <a:bodyPr/>
          <a:lstStyle>
            <a:lvl1pPr marL="0" indent="0">
              <a:buNone/>
              <a:defRPr sz="1350">
                <a:solidFill>
                  <a:schemeClr val="tx1">
                    <a:tint val="82000"/>
                  </a:schemeClr>
                </a:solidFill>
              </a:defRPr>
            </a:lvl1pPr>
            <a:lvl2pPr marL="257175" indent="0">
              <a:buNone/>
              <a:defRPr sz="1125">
                <a:solidFill>
                  <a:schemeClr val="tx1">
                    <a:tint val="82000"/>
                  </a:schemeClr>
                </a:solidFill>
              </a:defRPr>
            </a:lvl2pPr>
            <a:lvl3pPr marL="514350" indent="0">
              <a:buNone/>
              <a:defRPr sz="1013">
                <a:solidFill>
                  <a:schemeClr val="tx1">
                    <a:tint val="82000"/>
                  </a:schemeClr>
                </a:solidFill>
              </a:defRPr>
            </a:lvl3pPr>
            <a:lvl4pPr marL="771525" indent="0">
              <a:buNone/>
              <a:defRPr sz="900">
                <a:solidFill>
                  <a:schemeClr val="tx1">
                    <a:tint val="82000"/>
                  </a:schemeClr>
                </a:solidFill>
              </a:defRPr>
            </a:lvl4pPr>
            <a:lvl5pPr marL="1028700" indent="0">
              <a:buNone/>
              <a:defRPr sz="900">
                <a:solidFill>
                  <a:schemeClr val="tx1">
                    <a:tint val="82000"/>
                  </a:schemeClr>
                </a:solidFill>
              </a:defRPr>
            </a:lvl5pPr>
            <a:lvl6pPr marL="1285875" indent="0">
              <a:buNone/>
              <a:defRPr sz="900">
                <a:solidFill>
                  <a:schemeClr val="tx1">
                    <a:tint val="82000"/>
                  </a:schemeClr>
                </a:solidFill>
              </a:defRPr>
            </a:lvl6pPr>
            <a:lvl7pPr marL="1543050" indent="0">
              <a:buNone/>
              <a:defRPr sz="900">
                <a:solidFill>
                  <a:schemeClr val="tx1">
                    <a:tint val="82000"/>
                  </a:schemeClr>
                </a:solidFill>
              </a:defRPr>
            </a:lvl7pPr>
            <a:lvl8pPr marL="1800225" indent="0">
              <a:buNone/>
              <a:defRPr sz="900">
                <a:solidFill>
                  <a:schemeClr val="tx1">
                    <a:tint val="82000"/>
                  </a:schemeClr>
                </a:solidFill>
              </a:defRPr>
            </a:lvl8pPr>
            <a:lvl9pPr marL="2057400" indent="0">
              <a:buNone/>
              <a:defRPr sz="9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128370386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362687695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359235928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46390551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221742433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1800"/>
            </a:lvl1pPr>
          </a:lstStyle>
          <a:p>
            <a:r>
              <a:rPr lang="en-US"/>
              <a:t>Click to edit Master title style</a:t>
            </a:r>
          </a:p>
        </p:txBody>
      </p:sp>
      <p:sp>
        <p:nvSpPr>
          <p:cNvPr id="3" name="Content Placeholder 2"/>
          <p:cNvSpPr>
            <a:spLocks noGrp="1"/>
          </p:cNvSpPr>
          <p:nvPr>
            <p:ph idx="1"/>
          </p:nvPr>
        </p:nvSpPr>
        <p:spPr>
          <a:xfrm>
            <a:off x="2915543" y="1755425"/>
            <a:ext cx="3471863" cy="8664222"/>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3657600"/>
            <a:ext cx="2211884"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72628302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1800"/>
            </a:lvl1pPr>
          </a:lstStyle>
          <a:p>
            <a:r>
              <a:rPr lang="en-US"/>
              <a:t>Click to edit Master title style</a:t>
            </a:r>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US"/>
          </a:p>
        </p:txBody>
      </p:sp>
      <p:sp>
        <p:nvSpPr>
          <p:cNvPr id="4" name="Text Placeholder 3"/>
          <p:cNvSpPr>
            <a:spLocks noGrp="1"/>
          </p:cNvSpPr>
          <p:nvPr>
            <p:ph type="body" sz="half" idx="2"/>
          </p:nvPr>
        </p:nvSpPr>
        <p:spPr>
          <a:xfrm>
            <a:off x="472381" y="3657600"/>
            <a:ext cx="2211884"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236874801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675">
                <a:solidFill>
                  <a:schemeClr val="tx1">
                    <a:tint val="82000"/>
                  </a:schemeClr>
                </a:solidFill>
              </a:defRPr>
            </a:lvl1pPr>
          </a:lstStyle>
          <a:p>
            <a:fld id="{C764DE79-268F-4C1A-8933-263129D2AF90}" type="datetimeFigureOut">
              <a:rPr lang="en-US" dirty="0"/>
              <a:t>10/28/2025</a:t>
            </a:fld>
            <a:endParaRPr 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6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675">
                <a:solidFill>
                  <a:schemeClr val="tx1">
                    <a:tint val="82000"/>
                  </a:schemeClr>
                </a:solidFill>
              </a:defRPr>
            </a:lvl1pPr>
          </a:lstStyle>
          <a:p>
            <a:fld id="{48F63A3B-78C7-47BE-AE5E-E10140E04643}" type="slidenum">
              <a:rPr lang="en-US" dirty="0"/>
              <a:t>‹N°›</a:t>
            </a:fld>
            <a:endParaRPr lang="en-US"/>
          </a:p>
        </p:txBody>
      </p:sp>
    </p:spTree>
    <p:extLst>
      <p:ext uri="{BB962C8B-B14F-4D97-AF65-F5344CB8AC3E}">
        <p14:creationId xmlns:p14="http://schemas.microsoft.com/office/powerpoint/2010/main" val="3585120288"/>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nsommonsautrement.fr/"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02E99EC-C410-47DB-D7AF-F364AB5B17BD}"/>
              </a:ext>
            </a:extLst>
          </p:cNvPr>
          <p:cNvSpPr txBox="1"/>
          <p:nvPr/>
        </p:nvSpPr>
        <p:spPr>
          <a:xfrm>
            <a:off x="-2" y="8283"/>
            <a:ext cx="684971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000" b="1" dirty="0">
                <a:solidFill>
                  <a:schemeClr val="accent3"/>
                </a:solidFill>
              </a:rPr>
              <a:t>Tutoriel</a:t>
            </a:r>
            <a:r>
              <a:rPr lang="fr-FR" sz="2000" b="1" dirty="0"/>
              <a:t> : Comment annuler un panier pour une semaine donnée et le reporter sur une autre semaine ?</a:t>
            </a:r>
          </a:p>
        </p:txBody>
      </p:sp>
      <p:pic>
        <p:nvPicPr>
          <p:cNvPr id="7" name="Image 6" descr="Une image contenant texte, capture d’écran, logiciel, Page web&#10;&#10;Le contenu généré par l’IA peut être incorrect.">
            <a:extLst>
              <a:ext uri="{FF2B5EF4-FFF2-40B4-BE49-F238E27FC236}">
                <a16:creationId xmlns:a16="http://schemas.microsoft.com/office/drawing/2014/main" id="{740123F1-A940-0F41-C251-BEAD1FD56A30}"/>
              </a:ext>
            </a:extLst>
          </p:cNvPr>
          <p:cNvPicPr>
            <a:picLocks noChangeAspect="1"/>
          </p:cNvPicPr>
          <p:nvPr/>
        </p:nvPicPr>
        <p:blipFill>
          <a:blip r:embed="rId2"/>
          <a:srcRect r="114" b="29588"/>
          <a:stretch>
            <a:fillRect/>
          </a:stretch>
        </p:blipFill>
        <p:spPr>
          <a:xfrm>
            <a:off x="55417" y="1349287"/>
            <a:ext cx="6753208" cy="2324727"/>
          </a:xfrm>
          <a:prstGeom prst="rect">
            <a:avLst/>
          </a:prstGeom>
        </p:spPr>
      </p:pic>
      <p:sp>
        <p:nvSpPr>
          <p:cNvPr id="8" name="ZoneTexte 7">
            <a:extLst>
              <a:ext uri="{FF2B5EF4-FFF2-40B4-BE49-F238E27FC236}">
                <a16:creationId xmlns:a16="http://schemas.microsoft.com/office/drawing/2014/main" id="{1731824F-8D31-E778-74B0-46379E51A6A7}"/>
              </a:ext>
            </a:extLst>
          </p:cNvPr>
          <p:cNvSpPr txBox="1"/>
          <p:nvPr/>
        </p:nvSpPr>
        <p:spPr>
          <a:xfrm>
            <a:off x="0" y="783648"/>
            <a:ext cx="527446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t>Étape 1</a:t>
            </a:r>
            <a:r>
              <a:rPr lang="fr-FR" sz="1200"/>
              <a:t> : Se connecter à son compte </a:t>
            </a:r>
            <a:r>
              <a:rPr lang="fr-FR" sz="1200">
                <a:ea typeface="+mn-lt"/>
                <a:cs typeface="+mn-lt"/>
              </a:rPr>
              <a:t>sur : </a:t>
            </a:r>
            <a:r>
              <a:rPr lang="fr-FR" sz="1200">
                <a:ea typeface="+mn-lt"/>
                <a:cs typeface="+mn-lt"/>
                <a:hlinkClick r:id="rId3"/>
              </a:rPr>
              <a:t>https://consommonsautrement.fr/</a:t>
            </a:r>
            <a:r>
              <a:rPr lang="fr-FR" sz="1200">
                <a:ea typeface="+mn-lt"/>
                <a:cs typeface="+mn-lt"/>
              </a:rPr>
              <a:t> </a:t>
            </a:r>
            <a:endParaRPr lang="fr-FR" sz="1200"/>
          </a:p>
        </p:txBody>
      </p:sp>
      <p:sp>
        <p:nvSpPr>
          <p:cNvPr id="9" name="ZoneTexte 8">
            <a:extLst>
              <a:ext uri="{FF2B5EF4-FFF2-40B4-BE49-F238E27FC236}">
                <a16:creationId xmlns:a16="http://schemas.microsoft.com/office/drawing/2014/main" id="{8F38F61A-A4AC-772D-1467-72A0A17F8A64}"/>
              </a:ext>
            </a:extLst>
          </p:cNvPr>
          <p:cNvSpPr txBox="1"/>
          <p:nvPr/>
        </p:nvSpPr>
        <p:spPr>
          <a:xfrm>
            <a:off x="3567905" y="1006739"/>
            <a:ext cx="328612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sz="1200" b="1" dirty="0"/>
              <a:t>Étape 2</a:t>
            </a:r>
            <a:r>
              <a:rPr lang="fr-FR" sz="1200" dirty="0"/>
              <a:t> : Accéder à son espace abonné</a:t>
            </a:r>
          </a:p>
        </p:txBody>
      </p:sp>
      <p:sp>
        <p:nvSpPr>
          <p:cNvPr id="14" name="ZoneTexte 13">
            <a:extLst>
              <a:ext uri="{FF2B5EF4-FFF2-40B4-BE49-F238E27FC236}">
                <a16:creationId xmlns:a16="http://schemas.microsoft.com/office/drawing/2014/main" id="{8976BEAE-02CD-FB52-05C6-14C59DA86351}"/>
              </a:ext>
            </a:extLst>
          </p:cNvPr>
          <p:cNvSpPr txBox="1"/>
          <p:nvPr/>
        </p:nvSpPr>
        <p:spPr>
          <a:xfrm>
            <a:off x="0" y="3679031"/>
            <a:ext cx="527446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t>Étape 3 </a:t>
            </a:r>
            <a:r>
              <a:rPr lang="fr-FR" sz="1200"/>
              <a:t>: Accéder</a:t>
            </a:r>
            <a:r>
              <a:rPr lang="fr-FR" sz="1200">
                <a:ea typeface="+mn-lt"/>
                <a:cs typeface="+mn-lt"/>
              </a:rPr>
              <a:t> à la zone "</a:t>
            </a:r>
            <a:r>
              <a:rPr lang="fr-FR" sz="1200" i="1">
                <a:ea typeface="+mn-lt"/>
                <a:cs typeface="+mn-lt"/>
              </a:rPr>
              <a:t>Vos abonnements</a:t>
            </a:r>
            <a:r>
              <a:rPr lang="fr-FR" sz="1200">
                <a:ea typeface="+mn-lt"/>
                <a:cs typeface="+mn-lt"/>
              </a:rPr>
              <a:t>" </a:t>
            </a:r>
            <a:endParaRPr lang="fr-FR" sz="1200"/>
          </a:p>
        </p:txBody>
      </p:sp>
      <p:pic>
        <p:nvPicPr>
          <p:cNvPr id="15" name="Image 14" descr="Une image contenant texte, Appareils électroniques, capture d’écran, affichage&#10;&#10;Le contenu généré par l’IA peut être incorrect.">
            <a:extLst>
              <a:ext uri="{FF2B5EF4-FFF2-40B4-BE49-F238E27FC236}">
                <a16:creationId xmlns:a16="http://schemas.microsoft.com/office/drawing/2014/main" id="{3A729492-5BB8-8435-88F0-53E006479C4B}"/>
              </a:ext>
            </a:extLst>
          </p:cNvPr>
          <p:cNvPicPr>
            <a:picLocks noChangeAspect="1"/>
          </p:cNvPicPr>
          <p:nvPr/>
        </p:nvPicPr>
        <p:blipFill>
          <a:blip r:embed="rId4"/>
          <a:stretch>
            <a:fillRect/>
          </a:stretch>
        </p:blipFill>
        <p:spPr>
          <a:xfrm>
            <a:off x="0" y="4105115"/>
            <a:ext cx="6858000" cy="4077021"/>
          </a:xfrm>
          <a:prstGeom prst="rect">
            <a:avLst/>
          </a:prstGeom>
        </p:spPr>
      </p:pic>
      <p:sp>
        <p:nvSpPr>
          <p:cNvPr id="16" name="ZoneTexte 15">
            <a:extLst>
              <a:ext uri="{FF2B5EF4-FFF2-40B4-BE49-F238E27FC236}">
                <a16:creationId xmlns:a16="http://schemas.microsoft.com/office/drawing/2014/main" id="{8D3B0267-AD14-3422-D948-3C2174A21926}"/>
              </a:ext>
            </a:extLst>
          </p:cNvPr>
          <p:cNvSpPr txBox="1"/>
          <p:nvPr/>
        </p:nvSpPr>
        <p:spPr>
          <a:xfrm>
            <a:off x="-1" y="8298656"/>
            <a:ext cx="332184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dirty="0"/>
              <a:t>Étape 4 </a:t>
            </a:r>
            <a:r>
              <a:rPr lang="fr-FR" sz="1200" dirty="0"/>
              <a:t>: Sélectionner dans la liste déroulante la semaine à annuler. </a:t>
            </a:r>
            <a:endParaRPr lang="fr-FR" dirty="0"/>
          </a:p>
          <a:p>
            <a:r>
              <a:rPr lang="fr-FR" sz="1200" b="1" dirty="0">
                <a:solidFill>
                  <a:srgbClr val="FF0000"/>
                </a:solidFill>
              </a:rPr>
              <a:t>Attention : l'annulation peut se faire au plus tard avant le lundi 12h pour la semaine en cours, après 12h le lundi, il n'est plus possible d'annuler le panier de la semaine en cours. </a:t>
            </a:r>
            <a:endParaRPr lang="fr-FR" dirty="0"/>
          </a:p>
        </p:txBody>
      </p:sp>
      <p:sp>
        <p:nvSpPr>
          <p:cNvPr id="17" name="ZoneTexte 16">
            <a:extLst>
              <a:ext uri="{FF2B5EF4-FFF2-40B4-BE49-F238E27FC236}">
                <a16:creationId xmlns:a16="http://schemas.microsoft.com/office/drawing/2014/main" id="{78023328-DD85-4F7D-9928-0B5F952C1F2A}"/>
              </a:ext>
            </a:extLst>
          </p:cNvPr>
          <p:cNvSpPr txBox="1"/>
          <p:nvPr/>
        </p:nvSpPr>
        <p:spPr>
          <a:xfrm>
            <a:off x="3295384" y="8298656"/>
            <a:ext cx="355070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sz="1200" b="1" dirty="0"/>
              <a:t>Étape 5 </a:t>
            </a:r>
            <a:r>
              <a:rPr lang="fr-FR" sz="1200" dirty="0"/>
              <a:t>: Sélectionner dans la liste déroulante de la semaine de report du panier annulé. </a:t>
            </a:r>
            <a:endParaRPr lang="fr-FR" dirty="0"/>
          </a:p>
          <a:p>
            <a:pPr algn="r"/>
            <a:r>
              <a:rPr lang="fr-FR" sz="1200" b="1" dirty="0">
                <a:solidFill>
                  <a:srgbClr val="FF0000"/>
                </a:solidFill>
              </a:rPr>
              <a:t>Attention : la semaine de report correspond à la semaine où vous recevrez deux paniers : votre panier habituel et un second qui correspond à celui annulé. Les compositions de ces deux paniers sont toujours différentes. </a:t>
            </a:r>
          </a:p>
        </p:txBody>
      </p:sp>
      <p:sp>
        <p:nvSpPr>
          <p:cNvPr id="18" name="ZoneTexte 17">
            <a:extLst>
              <a:ext uri="{FF2B5EF4-FFF2-40B4-BE49-F238E27FC236}">
                <a16:creationId xmlns:a16="http://schemas.microsoft.com/office/drawing/2014/main" id="{A3D2BF4F-0061-F2B7-B58E-FF9BF0D2AE7A}"/>
              </a:ext>
            </a:extLst>
          </p:cNvPr>
          <p:cNvSpPr txBox="1"/>
          <p:nvPr/>
        </p:nvSpPr>
        <p:spPr>
          <a:xfrm>
            <a:off x="3059906" y="4107657"/>
            <a:ext cx="370284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b="1"/>
              <a:t>Étape 6 </a:t>
            </a:r>
            <a:r>
              <a:rPr lang="fr-FR" sz="1200"/>
              <a:t>: Valider votre choix d'annulation et de report</a:t>
            </a:r>
          </a:p>
        </p:txBody>
      </p:sp>
      <p:pic>
        <p:nvPicPr>
          <p:cNvPr id="23" name="Image 22" descr="Une image contenant texte, capture d’écran, Police&#10;&#10;Le contenu généré par l’IA peut être incorrect.">
            <a:extLst>
              <a:ext uri="{FF2B5EF4-FFF2-40B4-BE49-F238E27FC236}">
                <a16:creationId xmlns:a16="http://schemas.microsoft.com/office/drawing/2014/main" id="{48E6C2DC-487E-84B2-114D-A3828E91A90C}"/>
              </a:ext>
            </a:extLst>
          </p:cNvPr>
          <p:cNvPicPr>
            <a:picLocks noChangeAspect="1"/>
          </p:cNvPicPr>
          <p:nvPr/>
        </p:nvPicPr>
        <p:blipFill>
          <a:blip r:embed="rId5"/>
          <a:srcRect l="-376" t="2500" r="-376" b="-1875"/>
          <a:stretch>
            <a:fillRect/>
          </a:stretch>
        </p:blipFill>
        <p:spPr>
          <a:xfrm>
            <a:off x="97629" y="9832180"/>
            <a:ext cx="3191604" cy="1895371"/>
          </a:xfrm>
          <a:prstGeom prst="rect">
            <a:avLst/>
          </a:prstGeom>
          <a:ln>
            <a:solidFill>
              <a:schemeClr val="tx1"/>
            </a:solidFill>
          </a:ln>
        </p:spPr>
      </p:pic>
      <p:sp>
        <p:nvSpPr>
          <p:cNvPr id="24" name="ZoneTexte 23">
            <a:extLst>
              <a:ext uri="{FF2B5EF4-FFF2-40B4-BE49-F238E27FC236}">
                <a16:creationId xmlns:a16="http://schemas.microsoft.com/office/drawing/2014/main" id="{D02CCC9F-F04A-9248-9755-C12FAFD0553B}"/>
              </a:ext>
            </a:extLst>
          </p:cNvPr>
          <p:cNvSpPr txBox="1"/>
          <p:nvPr/>
        </p:nvSpPr>
        <p:spPr>
          <a:xfrm>
            <a:off x="3321845" y="9834563"/>
            <a:ext cx="332184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b="1" dirty="0"/>
              <a:t>Étape 7 </a:t>
            </a:r>
            <a:r>
              <a:rPr lang="fr-FR" sz="1200" dirty="0"/>
              <a:t>: Une fois validé, une boîte de dialogue apparaît en haut de votre page qui récapitule votre souhait d'annulation et de report. Si celui-ci est correct, appuyer sur "</a:t>
            </a:r>
            <a:r>
              <a:rPr lang="fr-FR" sz="1200" i="1" dirty="0"/>
              <a:t>OK</a:t>
            </a:r>
            <a:r>
              <a:rPr lang="fr-FR" sz="1200" dirty="0"/>
              <a:t>".</a:t>
            </a:r>
            <a:endParaRPr lang="fr-FR" dirty="0"/>
          </a:p>
          <a:p>
            <a:pPr algn="ctr"/>
            <a:r>
              <a:rPr lang="fr-FR" sz="1200" dirty="0"/>
              <a:t>Sinon, appuyer sur "</a:t>
            </a:r>
            <a:r>
              <a:rPr lang="fr-FR" sz="1200" i="1" dirty="0"/>
              <a:t>Annuler</a:t>
            </a:r>
            <a:r>
              <a:rPr lang="fr-FR" sz="1200" dirty="0"/>
              <a:t>"</a:t>
            </a:r>
          </a:p>
        </p:txBody>
      </p:sp>
      <p:sp>
        <p:nvSpPr>
          <p:cNvPr id="26" name="ZoneTexte 25">
            <a:extLst>
              <a:ext uri="{FF2B5EF4-FFF2-40B4-BE49-F238E27FC236}">
                <a16:creationId xmlns:a16="http://schemas.microsoft.com/office/drawing/2014/main" id="{E131F699-4B52-9D93-F031-FE60A750C683}"/>
              </a:ext>
            </a:extLst>
          </p:cNvPr>
          <p:cNvSpPr txBox="1"/>
          <p:nvPr/>
        </p:nvSpPr>
        <p:spPr>
          <a:xfrm>
            <a:off x="3905249" y="4512468"/>
            <a:ext cx="2393154"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b="1" dirty="0"/>
              <a:t>Étape 8 </a:t>
            </a:r>
            <a:r>
              <a:rPr lang="fr-FR" sz="1200" dirty="0"/>
              <a:t>: Une fois l'opération terminée, vous pouvez vérifier que votre demande a bien été prise en compte dans la rubrique "</a:t>
            </a:r>
            <a:r>
              <a:rPr lang="fr-FR" sz="1200" i="1" dirty="0"/>
              <a:t>Semaines déjà reportées</a:t>
            </a:r>
            <a:r>
              <a:rPr lang="fr-FR" sz="1200" dirty="0"/>
              <a:t>". Vous retrouvez la liste des annulations/reports effectués sur votre abonnement</a:t>
            </a:r>
          </a:p>
        </p:txBody>
      </p:sp>
      <p:sp>
        <p:nvSpPr>
          <p:cNvPr id="27" name="Rectangle 26">
            <a:extLst>
              <a:ext uri="{FF2B5EF4-FFF2-40B4-BE49-F238E27FC236}">
                <a16:creationId xmlns:a16="http://schemas.microsoft.com/office/drawing/2014/main" id="{4B6942AA-12D0-1432-CCE6-3DDCF9711C63}"/>
              </a:ext>
            </a:extLst>
          </p:cNvPr>
          <p:cNvSpPr/>
          <p:nvPr/>
        </p:nvSpPr>
        <p:spPr>
          <a:xfrm>
            <a:off x="142875" y="6465093"/>
            <a:ext cx="5000624" cy="476250"/>
          </a:xfrm>
          <a:prstGeom prst="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a:extLst>
              <a:ext uri="{FF2B5EF4-FFF2-40B4-BE49-F238E27FC236}">
                <a16:creationId xmlns:a16="http://schemas.microsoft.com/office/drawing/2014/main" id="{34A06507-C5F6-E0DB-46BE-C4B68926EC53}"/>
              </a:ext>
            </a:extLst>
          </p:cNvPr>
          <p:cNvSpPr txBox="1"/>
          <p:nvPr/>
        </p:nvSpPr>
        <p:spPr>
          <a:xfrm>
            <a:off x="-1" y="11775281"/>
            <a:ext cx="685475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00" b="1" dirty="0">
                <a:solidFill>
                  <a:srgbClr val="000000"/>
                </a:solidFill>
              </a:rPr>
              <a:t>*Une fois l'opération effectuée, il n'est plus possible de revenir en arrière. Le nombre d'opérations est limité. Ce quota de report est consultable juste au-dessus de la rubrique "</a:t>
            </a:r>
            <a:r>
              <a:rPr lang="fr-FR" sz="1000" b="1" i="1" dirty="0">
                <a:solidFill>
                  <a:srgbClr val="000000"/>
                </a:solidFill>
              </a:rPr>
              <a:t>Semaines déjà reportées</a:t>
            </a:r>
            <a:r>
              <a:rPr lang="fr-FR" sz="1000" b="1" dirty="0">
                <a:solidFill>
                  <a:srgbClr val="000000"/>
                </a:solidFill>
              </a:rPr>
              <a:t>"</a:t>
            </a:r>
          </a:p>
        </p:txBody>
      </p:sp>
      <p:sp>
        <p:nvSpPr>
          <p:cNvPr id="2" name="ZoneTexte 1">
            <a:extLst>
              <a:ext uri="{FF2B5EF4-FFF2-40B4-BE49-F238E27FC236}">
                <a16:creationId xmlns:a16="http://schemas.microsoft.com/office/drawing/2014/main" id="{826C85A1-37DC-E6AE-A05E-8CAC57F7ABF9}"/>
              </a:ext>
            </a:extLst>
          </p:cNvPr>
          <p:cNvSpPr txBox="1"/>
          <p:nvPr/>
        </p:nvSpPr>
        <p:spPr>
          <a:xfrm>
            <a:off x="1799166" y="6021916"/>
            <a:ext cx="34925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200" dirty="0"/>
              <a:t>*</a:t>
            </a:r>
          </a:p>
        </p:txBody>
      </p:sp>
      <p:cxnSp>
        <p:nvCxnSpPr>
          <p:cNvPr id="6" name="Connecteur droit avec flèche 5">
            <a:extLst>
              <a:ext uri="{FF2B5EF4-FFF2-40B4-BE49-F238E27FC236}">
                <a16:creationId xmlns:a16="http://schemas.microsoft.com/office/drawing/2014/main" id="{1D0B2B03-71A4-C6F7-A473-E706AA4B2715}"/>
              </a:ext>
            </a:extLst>
          </p:cNvPr>
          <p:cNvCxnSpPr/>
          <p:nvPr/>
        </p:nvCxnSpPr>
        <p:spPr>
          <a:xfrm flipH="1">
            <a:off x="4367584" y="1226556"/>
            <a:ext cx="2" cy="249930"/>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10" name="Connecteur droit avec flèche 9">
            <a:extLst>
              <a:ext uri="{FF2B5EF4-FFF2-40B4-BE49-F238E27FC236}">
                <a16:creationId xmlns:a16="http://schemas.microsoft.com/office/drawing/2014/main" id="{B661BC50-77A8-FA18-799B-FAB50101341A}"/>
              </a:ext>
            </a:extLst>
          </p:cNvPr>
          <p:cNvCxnSpPr>
            <a:cxnSpLocks/>
          </p:cNvCxnSpPr>
          <p:nvPr/>
        </p:nvCxnSpPr>
        <p:spPr>
          <a:xfrm flipH="1">
            <a:off x="396391" y="3908209"/>
            <a:ext cx="2" cy="249930"/>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11" name="Connecteur droit avec flèche 10">
            <a:extLst>
              <a:ext uri="{FF2B5EF4-FFF2-40B4-BE49-F238E27FC236}">
                <a16:creationId xmlns:a16="http://schemas.microsoft.com/office/drawing/2014/main" id="{2C74C5C5-4ABB-7D32-95A8-9CD4C14B5086}"/>
              </a:ext>
            </a:extLst>
          </p:cNvPr>
          <p:cNvCxnSpPr>
            <a:cxnSpLocks/>
          </p:cNvCxnSpPr>
          <p:nvPr/>
        </p:nvCxnSpPr>
        <p:spPr>
          <a:xfrm>
            <a:off x="4726604" y="6025690"/>
            <a:ext cx="7324" cy="381814"/>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12" name="Connecteur droit avec flèche 11">
            <a:extLst>
              <a:ext uri="{FF2B5EF4-FFF2-40B4-BE49-F238E27FC236}">
                <a16:creationId xmlns:a16="http://schemas.microsoft.com/office/drawing/2014/main" id="{5E07E9D6-B257-805D-59A0-7532449B2901}"/>
              </a:ext>
            </a:extLst>
          </p:cNvPr>
          <p:cNvCxnSpPr>
            <a:cxnSpLocks/>
          </p:cNvCxnSpPr>
          <p:nvPr/>
        </p:nvCxnSpPr>
        <p:spPr>
          <a:xfrm>
            <a:off x="6426450" y="4377132"/>
            <a:ext cx="29304" cy="3253968"/>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22" name="Connecteur droit avec flèche 21">
            <a:extLst>
              <a:ext uri="{FF2B5EF4-FFF2-40B4-BE49-F238E27FC236}">
                <a16:creationId xmlns:a16="http://schemas.microsoft.com/office/drawing/2014/main" id="{BF5B301E-ED0E-BBFA-F328-2C331D32AE32}"/>
              </a:ext>
            </a:extLst>
          </p:cNvPr>
          <p:cNvCxnSpPr>
            <a:cxnSpLocks/>
          </p:cNvCxnSpPr>
          <p:nvPr/>
        </p:nvCxnSpPr>
        <p:spPr>
          <a:xfrm flipH="1" flipV="1">
            <a:off x="396390" y="7880215"/>
            <a:ext cx="2" cy="424147"/>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a:extLst>
              <a:ext uri="{FF2B5EF4-FFF2-40B4-BE49-F238E27FC236}">
                <a16:creationId xmlns:a16="http://schemas.microsoft.com/office/drawing/2014/main" id="{F4C99359-B108-3569-D10F-2D7A619AE276}"/>
              </a:ext>
            </a:extLst>
          </p:cNvPr>
          <p:cNvCxnSpPr>
            <a:cxnSpLocks/>
          </p:cNvCxnSpPr>
          <p:nvPr/>
        </p:nvCxnSpPr>
        <p:spPr>
          <a:xfrm flipH="1" flipV="1">
            <a:off x="3605582" y="7880215"/>
            <a:ext cx="2" cy="424147"/>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32" name="Connecteur droit avec flèche 31">
            <a:extLst>
              <a:ext uri="{FF2B5EF4-FFF2-40B4-BE49-F238E27FC236}">
                <a16:creationId xmlns:a16="http://schemas.microsoft.com/office/drawing/2014/main" id="{F57CE357-0A2D-C776-1C7D-87BAC36BA9E1}"/>
              </a:ext>
            </a:extLst>
          </p:cNvPr>
          <p:cNvCxnSpPr>
            <a:cxnSpLocks/>
          </p:cNvCxnSpPr>
          <p:nvPr/>
        </p:nvCxnSpPr>
        <p:spPr>
          <a:xfrm flipH="1">
            <a:off x="3085370" y="10597688"/>
            <a:ext cx="710715" cy="815"/>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503255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7090C6B87FD949AD79C3E96018A5A5" ma:contentTypeVersion="12" ma:contentTypeDescription="Crée un document." ma:contentTypeScope="" ma:versionID="39872b511cc2f1dadfa26d6322c78a4a">
  <xsd:schema xmlns:xsd="http://www.w3.org/2001/XMLSchema" xmlns:xs="http://www.w3.org/2001/XMLSchema" xmlns:p="http://schemas.microsoft.com/office/2006/metadata/properties" xmlns:ns2="c8821954-97a0-4e80-baf7-22195cc78d2f" xmlns:ns3="a53b6180-cbef-4ee8-b7ba-d6cc6afc48c4" targetNamespace="http://schemas.microsoft.com/office/2006/metadata/properties" ma:root="true" ma:fieldsID="51ac6044b5f2cbfc855768c9a6f3da82" ns2:_="" ns3:_="">
    <xsd:import namespace="c8821954-97a0-4e80-baf7-22195cc78d2f"/>
    <xsd:import namespace="a53b6180-cbef-4ee8-b7ba-d6cc6afc48c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821954-97a0-4e80-baf7-22195cc78d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6494ca23-1602-4403-9101-81e256b5932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53b6180-cbef-4ee8-b7ba-d6cc6afc48c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d2f34b8-5631-4e3d-8d3a-9ab9e8515a36}" ma:internalName="TaxCatchAll" ma:showField="CatchAllData" ma:web="a53b6180-cbef-4ee8-b7ba-d6cc6afc4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53b6180-cbef-4ee8-b7ba-d6cc6afc48c4" xsi:nil="true"/>
    <lcf76f155ced4ddcb4097134ff3c332f xmlns="c8821954-97a0-4e80-baf7-22195cc78d2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6A2EBA-41A3-450B-A9D1-C7B7431052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821954-97a0-4e80-baf7-22195cc78d2f"/>
    <ds:schemaRef ds:uri="a53b6180-cbef-4ee8-b7ba-d6cc6afc4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EB2A89-F3CD-4E3F-9BD1-69A92D50F83B}">
  <ds:schemaRefs>
    <ds:schemaRef ds:uri="a53b6180-cbef-4ee8-b7ba-d6cc6afc48c4"/>
    <ds:schemaRef ds:uri="c8821954-97a0-4e80-baf7-22195cc78d2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AAFEF67-742B-46BB-897F-085C67671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1</Slides>
  <Notes>0</Notes>
  <HiddenSlides>0</HiddenSlide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Office Theme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70</cp:revision>
  <dcterms:created xsi:type="dcterms:W3CDTF">2025-10-27T13:59:40Z</dcterms:created>
  <dcterms:modified xsi:type="dcterms:W3CDTF">2025-10-28T13:33:27Z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0x010100177090C6B87FD949AD79C3E96018A5A5</vt:lpwstr>
  </property>
  <property fmtid="{D5CDD505-2E9C-101B-9397-08002B2CF9AE}" pid="3" name="MediaServiceImageTags">
    <vt:lpwstr/>
  </property>
</Properties>
</file>